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4013" r:id="rId4"/>
  </p:sldMasterIdLst>
  <p:notesMasterIdLst>
    <p:notesMasterId r:id="rId12"/>
  </p:notesMasterIdLst>
  <p:handoutMasterIdLst>
    <p:handoutMasterId r:id="rId13"/>
  </p:handoutMasterIdLst>
  <p:sldIdLst>
    <p:sldId id="339" r:id="rId5"/>
    <p:sldId id="368" r:id="rId6"/>
    <p:sldId id="369" r:id="rId7"/>
    <p:sldId id="370" r:id="rId8"/>
    <p:sldId id="371" r:id="rId9"/>
    <p:sldId id="372" r:id="rId10"/>
    <p:sldId id="373" r:id="rId11"/>
  </p:sldIdLst>
  <p:sldSz cx="12192000" cy="6858000"/>
  <p:notesSz cx="6858000" cy="9144000"/>
  <p:embeddedFontLst>
    <p:embeddedFont>
      <p:font typeface="Grundfos TheSans Extd Black" panose="020B0604020202020204" charset="0"/>
      <p:bold r:id="rId14"/>
    </p:embeddedFont>
    <p:embeddedFont>
      <p:font typeface="Grundfos TheSans ExtraBold" panose="020B0604020202020204" charset="0"/>
      <p:bold r:id="rId15"/>
      <p:bold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Grundfos TheSans SemiLight" panose="020B0604020202020204" charset="0"/>
      <p:regular r:id="rId21"/>
      <p:italic r:id="rId22"/>
    </p:embeddedFont>
    <p:embeddedFont>
      <p:font typeface="Yu Gothic" panose="020B0400000000000000" pitchFamily="34" charset="-128"/>
      <p:regular r:id="rId23"/>
      <p:bold r:id="rId24"/>
    </p:embeddedFont>
  </p:embeddedFontLst>
  <p:defaultTextStyle>
    <a:defPPr>
      <a:defRPr lang="da-DK"/>
    </a:defPPr>
    <a:lvl1pPr marL="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969696"/>
    <a:srgbClr val="E8E8E8"/>
    <a:srgbClr val="4D4D4D"/>
    <a:srgbClr val="47A6FF"/>
    <a:srgbClr val="00C600"/>
    <a:srgbClr val="DDDDDD"/>
    <a:srgbClr val="5F5F5F"/>
    <a:srgbClr val="777777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>
      <p:cViewPr varScale="1">
        <p:scale>
          <a:sx n="96" d="100"/>
          <a:sy n="96" d="100"/>
        </p:scale>
        <p:origin x="2706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8.fntdata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11.fntdata"/><Relationship Id="rId5" Type="http://schemas.openxmlformats.org/officeDocument/2006/relationships/slide" Target="slides/slide1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font" Target="fonts/font6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>
              <a:latin typeface="Grundfos TheSans SemiLight" panose="020B040205030202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358CCC-6F56-43DD-8E6C-EA1D04BE9FE9}" type="datetimeFigureOut">
              <a:rPr lang="en-GB" smtClean="0">
                <a:latin typeface="Grundfos TheSans SemiLight" panose="020B0402050302020203" pitchFamily="34" charset="0"/>
              </a:rPr>
              <a:t>20/02/2024</a:t>
            </a:fld>
            <a:endParaRPr lang="en-GB">
              <a:latin typeface="Grundfos TheSans SemiLight" panose="020B040205030202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>
              <a:latin typeface="Grundfos TheSans SemiLight" panose="020B0402050302020203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0EAB28-5B9C-4697-8701-0D3AA7BAFD03}" type="slidenum">
              <a:rPr lang="en-GB" smtClean="0">
                <a:latin typeface="Grundfos TheSans SemiLight" panose="020B0402050302020203" pitchFamily="34" charset="0"/>
              </a:rPr>
              <a:t>‹#›</a:t>
            </a:fld>
            <a:endParaRPr lang="en-GB">
              <a:latin typeface="Grundfos TheSans SemiLight" panose="020B0402050302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34901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15.png>
</file>

<file path=ppt/media/image16.png>
</file>

<file path=ppt/media/image16.svg>
</file>

<file path=ppt/media/image17.png>
</file>

<file path=ppt/media/image18.png>
</file>

<file path=ppt/media/image18.svg>
</file>

<file path=ppt/media/image19.png>
</file>

<file path=ppt/media/image2.jpg>
</file>

<file path=ppt/media/image2.svg>
</file>

<file path=ppt/media/image20.png>
</file>

<file path=ppt/media/image20.svg>
</file>

<file path=ppt/media/image21.png>
</file>

<file path=ppt/media/image22.png>
</file>

<file path=ppt/media/image22.svg>
</file>

<file path=ppt/media/image24.svg>
</file>

<file path=ppt/media/image26.svg>
</file>

<file path=ppt/media/image28.svg>
</file>

<file path=ppt/media/image3.png>
</file>

<file path=ppt/media/image30.svg>
</file>

<file path=ppt/media/image32.svg>
</file>

<file path=ppt/media/image4.png>
</file>

<file path=ppt/media/image5.png>
</file>

<file path=ppt/media/image5.svg>
</file>

<file path=ppt/media/image6.png>
</file>

<file path=ppt/media/image6.svg>
</file>

<file path=ppt/media/image7.png>
</file>

<file path=ppt/media/image8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Grundfos TheSans SemiLight" panose="020B0402050302020203" pitchFamily="34" charset="0"/>
              </a:defRPr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Grundfos TheSans SemiLight" panose="020B0402050302020203" pitchFamily="34" charset="0"/>
              </a:defRPr>
            </a:lvl1pPr>
          </a:lstStyle>
          <a:p>
            <a:fld id="{2B48A068-4DD0-45F4-94E7-C55B9B1640CE}" type="datetimeFigureOut">
              <a:rPr lang="en-GB" smtClean="0"/>
              <a:pPr/>
              <a:t>20/02/2024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Grundfos TheSans SemiLight" panose="020B0402050302020203" pitchFamily="34" charset="0"/>
              </a:defRPr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Grundfos TheSans SemiLight" panose="020B0402050302020203" pitchFamily="34" charset="0"/>
              </a:defRPr>
            </a:lvl1pPr>
          </a:lstStyle>
          <a:p>
            <a:fld id="{B0B3AEDA-FA2C-4C5B-8D07-E10DAED930C6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2840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Grundfos TheSans SemiLight" panose="020B0402050302020203" pitchFamily="34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Grundfos TheSans SemiLight" panose="020B0402050302020203" pitchFamily="34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Grundfos TheSans SemiLight" panose="020B0402050302020203" pitchFamily="34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Grundfos TheSans SemiLight" panose="020B0402050302020203" pitchFamily="34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Grundfos TheSans SemiLight" panose="020B0402050302020203" pitchFamily="34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image" Target="../media/image28.svg"/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12" Type="http://schemas.openxmlformats.org/officeDocument/2006/relationships/image" Target="../media/image16.png"/><Relationship Id="rId17" Type="http://schemas.openxmlformats.org/officeDocument/2006/relationships/image" Target="../media/image32.svg"/><Relationship Id="rId2" Type="http://schemas.openxmlformats.org/officeDocument/2006/relationships/image" Target="../media/image11.png"/><Relationship Id="rId16" Type="http://schemas.openxmlformats.org/officeDocument/2006/relationships/image" Target="../media/image1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11" Type="http://schemas.openxmlformats.org/officeDocument/2006/relationships/image" Target="../media/image26.svg"/><Relationship Id="rId5" Type="http://schemas.openxmlformats.org/officeDocument/2006/relationships/image" Target="../media/image20.svg"/><Relationship Id="rId15" Type="http://schemas.openxmlformats.org/officeDocument/2006/relationships/image" Target="../media/image30.svg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image" Target="../media/image24.svg"/><Relationship Id="rId14" Type="http://schemas.openxmlformats.org/officeDocument/2006/relationships/image" Target="../media/image17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CCCC2525-3CE9-49D4-98A5-EB1809CB25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" r="11"/>
          <a:stretch/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1DF524-76FF-4A6E-BDCF-3FC6DDF0BD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9200" y="1328400"/>
            <a:ext cx="8499600" cy="1749600"/>
          </a:xfrm>
        </p:spPr>
        <p:txBody>
          <a:bodyPr anchor="b"/>
          <a:lstStyle>
            <a:lvl1pPr algn="l">
              <a:defRPr sz="5400"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title slide headline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3C0CC1-F0E7-4F53-BA42-3CD94A7B7B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9200" y="3312000"/>
            <a:ext cx="4957200" cy="583200"/>
          </a:xfrm>
        </p:spPr>
        <p:txBody>
          <a:bodyPr/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a support text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59C24-B636-4B48-9BF9-4D691D37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1D626-B802-4443-96A4-EDF171022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A9BBFFC0-D474-43FF-9F0E-5829FF1EF4F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028800" y="5626800"/>
            <a:ext cx="2631600" cy="725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948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dsholder til billede 56">
            <a:extLst>
              <a:ext uri="{FF2B5EF4-FFF2-40B4-BE49-F238E27FC236}">
                <a16:creationId xmlns:a16="http://schemas.microsoft.com/office/drawing/2014/main" id="{6176D16D-56F7-4B54-9659-AB0CB94BF7C1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284788" y="-1050"/>
            <a:ext cx="6908112" cy="6859050"/>
          </a:xfrm>
          <a:prstGeom prst="rect">
            <a:avLst/>
          </a:prstGeom>
          <a:solidFill>
            <a:srgbClr val="4D4D4D"/>
          </a:solidFill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dark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4BD9F-E087-4F56-8095-9FD4DC3A8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226" y="1863726"/>
            <a:ext cx="4249738" cy="101620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your slide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CB4D44-7700-401D-BCED-E5712BC0A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8C05-F804-4CE1-95F9-72E71067375C}" type="datetime1">
              <a:rPr lang="da-DK" smtClean="0"/>
              <a:t>20-02-2024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779E8C-E5A8-4B28-8194-BA0F7A796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2219" y="5995946"/>
            <a:ext cx="3537746" cy="365125"/>
          </a:xfrm>
        </p:spPr>
        <p:txBody>
          <a:bodyPr/>
          <a:lstStyle/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C7E53E-A5F9-4206-A46F-20BB400CA7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0225" y="3004159"/>
            <a:ext cx="4249739" cy="2191729"/>
          </a:xfrm>
        </p:spPr>
        <p:txBody>
          <a:bodyPr/>
          <a:lstStyle>
            <a:lvl1pPr marL="182563" indent="-182563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2B82B5-3BD1-4076-BAA4-C12FBF5AF7D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1724A63-0121-4699-9DC0-FCB3B42064F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361600" y="529200"/>
            <a:ext cx="298800" cy="2700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1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856056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56">
            <a:extLst>
              <a:ext uri="{FF2B5EF4-FFF2-40B4-BE49-F238E27FC236}">
                <a16:creationId xmlns:a16="http://schemas.microsoft.com/office/drawing/2014/main" id="{D284C4C0-9EBD-4A79-82F2-48A6278AC76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1050"/>
            <a:ext cx="6908112" cy="6859050"/>
          </a:xfrm>
          <a:solidFill>
            <a:srgbClr val="969696"/>
          </a:solidFill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54BD9F-E087-4F56-8095-9FD4DC3A8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0449" y="1863726"/>
            <a:ext cx="4249738" cy="101620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your slide headline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C7E53E-A5F9-4206-A46F-20BB400CA7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410448" y="3004159"/>
            <a:ext cx="4249739" cy="2191729"/>
          </a:xfrm>
        </p:spPr>
        <p:txBody>
          <a:bodyPr/>
          <a:lstStyle>
            <a:lvl1pPr marL="182563" indent="-182563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ladsholder til slidenummer 5">
            <a:extLst>
              <a:ext uri="{FF2B5EF4-FFF2-40B4-BE49-F238E27FC236}">
                <a16:creationId xmlns:a16="http://schemas.microsoft.com/office/drawing/2014/main" id="{03B32857-18BB-426A-ADB9-43C22846F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5362" y="6199794"/>
            <a:ext cx="504825" cy="192089"/>
          </a:xfrm>
        </p:spPr>
        <p:txBody>
          <a:bodyPr/>
          <a:lstStyle/>
          <a:p>
            <a:fld id="{85D19AB6-A39C-F648-8673-AE723FC1C93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4428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56">
            <a:extLst>
              <a:ext uri="{FF2B5EF4-FFF2-40B4-BE49-F238E27FC236}">
                <a16:creationId xmlns:a16="http://schemas.microsoft.com/office/drawing/2014/main" id="{62FA8511-013C-46F9-9C0C-1C8D0D76263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1050"/>
            <a:ext cx="12192900" cy="6859050"/>
          </a:xfrm>
          <a:solidFill>
            <a:srgbClr val="E8E8E8"/>
          </a:solidFill>
        </p:spPr>
        <p:txBody>
          <a:bodyPr tIns="54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E33353"/>
                </a:solidFill>
              </a:defRPr>
            </a:lvl1pPr>
          </a:lstStyle>
          <a:p>
            <a:r>
              <a:rPr lang="en-GB"/>
              <a:t>Click to place a light background picture</a:t>
            </a:r>
          </a:p>
        </p:txBody>
      </p:sp>
      <p:sp>
        <p:nvSpPr>
          <p:cNvPr id="13" name="Title 10">
            <a:extLst>
              <a:ext uri="{FF2B5EF4-FFF2-40B4-BE49-F238E27FC236}">
                <a16:creationId xmlns:a16="http://schemas.microsoft.com/office/drawing/2014/main" id="{84DDA33E-9024-4D22-B17F-206C0F006B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0991" y="2590800"/>
            <a:ext cx="9088434" cy="740679"/>
          </a:xfrm>
        </p:spPr>
        <p:txBody>
          <a:bodyPr anchor="ctr" anchorCtr="0"/>
          <a:lstStyle>
            <a:lvl1pPr algn="ctr">
              <a:defRPr sz="3600"/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91DF0A6A-5CE3-4524-82F6-C1F2CA3EB33D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D0A92B78-1DD2-45FA-A79C-EB831B78FEC1}" type="datetime1">
              <a:rPr lang="da-DK" smtClean="0"/>
              <a:t>20-02-2024</a:t>
            </a:fld>
            <a:endParaRPr lang="en-GB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BFB1CE0B-4261-4467-A909-53D5174EBA1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722F6B9-73CE-497F-990B-ED70A73A0CEA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1BB0F9-4405-4F31-9707-FC985A6645D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361600" y="529200"/>
            <a:ext cx="298800" cy="2700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1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77307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56">
            <a:extLst>
              <a:ext uri="{FF2B5EF4-FFF2-40B4-BE49-F238E27FC236}">
                <a16:creationId xmlns:a16="http://schemas.microsoft.com/office/drawing/2014/main" id="{62FA8511-013C-46F9-9C0C-1C8D0D76263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1050"/>
            <a:ext cx="12192900" cy="6859050"/>
          </a:xfrm>
          <a:solidFill>
            <a:srgbClr val="E8E8E8"/>
          </a:solidFill>
        </p:spPr>
        <p:txBody>
          <a:bodyPr tIns="54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E33353"/>
                </a:solidFill>
              </a:defRPr>
            </a:lvl1pPr>
          </a:lstStyle>
          <a:p>
            <a:r>
              <a:rPr lang="en-GB"/>
              <a:t>Click to place a dark background picture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ADE181A-2B93-4FB2-949A-3DBCB4BB3A3E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/>
          <a:p>
            <a:fld id="{D0A92B78-1DD2-45FA-A79C-EB831B78FEC1}" type="datetime1">
              <a:rPr lang="da-DK" smtClean="0"/>
              <a:t>20-02-2024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FF191A-6570-4A8E-8E54-0DF492F69FB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2D9B2F-B3CA-42D2-9A5F-3B9F4718DF8B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/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0D44EE2-5BC8-4F47-97FC-724158E683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227" y="1640793"/>
            <a:ext cx="11129958" cy="135323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add your </a:t>
            </a:r>
            <a:br>
              <a:rPr lang="en-US"/>
            </a:br>
            <a:r>
              <a:rPr lang="en-US"/>
              <a:t>section headline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A66C68C-B201-4150-9523-9A9EBCA6A61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361600" y="529200"/>
            <a:ext cx="298800" cy="2700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1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101744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56">
            <a:extLst>
              <a:ext uri="{FF2B5EF4-FFF2-40B4-BE49-F238E27FC236}">
                <a16:creationId xmlns:a16="http://schemas.microsoft.com/office/drawing/2014/main" id="{62FA8511-013C-46F9-9C0C-1C8D0D76263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1050"/>
            <a:ext cx="12192900" cy="6859050"/>
          </a:xfrm>
          <a:solidFill>
            <a:srgbClr val="E8E8E8"/>
          </a:solidFill>
        </p:spPr>
        <p:txBody>
          <a:bodyPr tIns="54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E33353"/>
                </a:solidFill>
              </a:defRPr>
            </a:lvl1pPr>
          </a:lstStyle>
          <a:p>
            <a:r>
              <a:rPr lang="en-GB"/>
              <a:t>Click to place a light background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132BCC-CE5B-4E02-A6BF-9101242C9A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A350A524-5849-4ABB-8D91-0EB4E912825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0224" y="1196975"/>
            <a:ext cx="4992752" cy="5129211"/>
          </a:xfrm>
        </p:spPr>
        <p:txBody>
          <a:bodyPr/>
          <a:lstStyle/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BFA556-275E-4E6B-A141-0D7BF411E6B1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D0A92B78-1DD2-45FA-A79C-EB831B78FEC1}" type="datetime1">
              <a:rPr lang="da-DK" smtClean="0"/>
              <a:t>20-02-2024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895FD-FD99-48CA-B591-577B3F47465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114EE5-2879-43BB-B738-E343947D7974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1C3EF5-FF29-49A6-80FF-CBBD41191E5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361600" y="529200"/>
            <a:ext cx="298800" cy="2700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1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934795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237B-1374-468B-8472-D409173F04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solidFill>
            <a:srgbClr val="E8E8E8"/>
          </a:solidFill>
        </p:spPr>
        <p:txBody>
          <a:bodyPr tIns="900000" bIns="0" anchor="ctr" anchorCtr="0"/>
          <a:lstStyle>
            <a:lvl1pPr marL="0" indent="0" algn="ctr">
              <a:buNone/>
              <a:defRPr sz="1200">
                <a:solidFill>
                  <a:srgbClr val="E33353"/>
                </a:solidFill>
              </a:defRPr>
            </a:lvl1pPr>
          </a:lstStyle>
          <a:p>
            <a:r>
              <a:rPr lang="da-DK"/>
              <a:t> </a:t>
            </a:r>
            <a:r>
              <a:rPr lang="en-GB"/>
              <a:t>Click to place a light background picture</a:t>
            </a:r>
          </a:p>
          <a:p>
            <a:r>
              <a:rPr lang="en-GB"/>
              <a:t>Please make sure that the logo is clearly visable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1DF524-76FF-4A6E-BDCF-3FC6DDF0BD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9200" y="1328400"/>
            <a:ext cx="8499600" cy="1749600"/>
          </a:xfrm>
        </p:spPr>
        <p:txBody>
          <a:bodyPr anchor="b"/>
          <a:lstStyle>
            <a:lvl1pPr algn="l">
              <a:defRPr sz="5400">
                <a:solidFill>
                  <a:srgbClr val="126AF3"/>
                </a:solidFill>
              </a:defRPr>
            </a:lvl1pPr>
          </a:lstStyle>
          <a:p>
            <a:r>
              <a:rPr lang="en-US"/>
              <a:t>Click to add your title slide headline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3C0CC1-F0E7-4F53-BA42-3CD94A7B7B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9200" y="3312000"/>
            <a:ext cx="4957200" cy="583200"/>
          </a:xfrm>
        </p:spPr>
        <p:txBody>
          <a:bodyPr/>
          <a:lstStyle>
            <a:lvl1pPr marL="0" indent="0" algn="l">
              <a:buNone/>
              <a:defRPr sz="2200">
                <a:solidFill>
                  <a:srgbClr val="11497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a support text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59C24-B636-4B48-9BF9-4D691D37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1497B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1D626-B802-4443-96A4-EDF171022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1497B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4C2709E-74A0-4685-A663-84C21200BB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33775" y="5627561"/>
            <a:ext cx="2628000" cy="7272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8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6502296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ox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237B-1374-468B-8472-D409173F04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solidFill>
            <a:srgbClr val="969696"/>
          </a:solidFill>
        </p:spPr>
        <p:txBody>
          <a:bodyPr tIns="0" bIns="720000" anchor="ctr" anchorCtr="0"/>
          <a:lstStyle>
            <a:lvl1pPr marL="0" indent="0" algn="ctr">
              <a:buNone/>
              <a:defRPr sz="120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background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1DF524-76FF-4A6E-BDCF-3FC6DDF0BD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2800" y="3862800"/>
            <a:ext cx="11660400" cy="2995200"/>
          </a:xfrm>
          <a:solidFill>
            <a:srgbClr val="E9F1F7"/>
          </a:solidFill>
        </p:spPr>
        <p:txBody>
          <a:bodyPr lIns="475200" tIns="424800" rIns="3600000" anchor="t" anchorCtr="0"/>
          <a:lstStyle>
            <a:lvl1pPr algn="l">
              <a:defRPr sz="3600">
                <a:solidFill>
                  <a:srgbClr val="126AF3"/>
                </a:solidFill>
              </a:defRPr>
            </a:lvl1pPr>
          </a:lstStyle>
          <a:p>
            <a:r>
              <a:rPr lang="en-US"/>
              <a:t>Click to add your title </a:t>
            </a:r>
            <a:br>
              <a:rPr lang="en-US"/>
            </a:br>
            <a:r>
              <a:rPr lang="en-US"/>
              <a:t>slide headline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3C0CC1-F0E7-4F53-BA42-3CD94A7B7B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36800" y="5418000"/>
            <a:ext cx="7081200" cy="442800"/>
          </a:xfrm>
        </p:spPr>
        <p:txBody>
          <a:bodyPr/>
          <a:lstStyle>
            <a:lvl1pPr marL="0" indent="0" algn="l">
              <a:buNone/>
              <a:defRPr sz="1600">
                <a:solidFill>
                  <a:srgbClr val="11497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a support text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59C24-B636-4B48-9BF9-4D691D37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800" y="6199200"/>
            <a:ext cx="605631" cy="192088"/>
          </a:xfrm>
        </p:spPr>
        <p:txBody>
          <a:bodyPr/>
          <a:lstStyle>
            <a:lvl1pPr>
              <a:defRPr>
                <a:solidFill>
                  <a:srgbClr val="11497B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1D626-B802-4443-96A4-EDF171022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46000" y="5997600"/>
            <a:ext cx="6372000" cy="365125"/>
          </a:xfrm>
        </p:spPr>
        <p:txBody>
          <a:bodyPr/>
          <a:lstStyle>
            <a:lvl1pPr>
              <a:defRPr>
                <a:solidFill>
                  <a:srgbClr val="11497B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4C2709E-74A0-4685-A663-84C21200BB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33775" y="5627561"/>
            <a:ext cx="2628000" cy="7272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8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36261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ox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237B-1374-468B-8472-D409173F04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solidFill>
            <a:srgbClr val="969696"/>
          </a:solidFill>
        </p:spPr>
        <p:txBody>
          <a:bodyPr lIns="3600000" tIns="0" bIns="0" anchor="ctr" anchorCtr="0"/>
          <a:lstStyle>
            <a:lvl1pPr marL="0" indent="0" algn="l">
              <a:buNone/>
              <a:defRPr sz="120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background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1DF524-76FF-4A6E-BDCF-3FC6DDF0BD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99200" y="529200"/>
            <a:ext cx="5994000" cy="6328800"/>
          </a:xfrm>
          <a:solidFill>
            <a:srgbClr val="E9F1F7"/>
          </a:solidFill>
        </p:spPr>
        <p:txBody>
          <a:bodyPr lIns="468000" tIns="612000" rIns="468000" bIns="2329200" anchor="t" anchorCtr="0"/>
          <a:lstStyle>
            <a:lvl1pPr algn="l">
              <a:defRPr sz="4000">
                <a:solidFill>
                  <a:srgbClr val="126AF3"/>
                </a:solidFill>
              </a:defRPr>
            </a:lvl1pPr>
          </a:lstStyle>
          <a:p>
            <a:r>
              <a:rPr lang="en-US"/>
              <a:t>Click to add your title slide headline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3C0CC1-F0E7-4F53-BA42-3CD94A7B7B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03200" y="2948400"/>
            <a:ext cx="4957200" cy="388800"/>
          </a:xfrm>
        </p:spPr>
        <p:txBody>
          <a:bodyPr/>
          <a:lstStyle>
            <a:lvl1pPr marL="0" indent="0" algn="l">
              <a:buNone/>
              <a:defRPr sz="1800">
                <a:solidFill>
                  <a:srgbClr val="11497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a support text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59C24-B636-4B48-9BF9-4D691D37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9200" y="6199200"/>
            <a:ext cx="605631" cy="1920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1D626-B802-4443-96A4-EDF171022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2000" y="5997600"/>
            <a:ext cx="4244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4C2709E-74A0-4685-A663-84C21200BB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33775" y="5627561"/>
            <a:ext cx="2628000" cy="7272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8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20030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mall image">
    <p:bg>
      <p:bgPr>
        <a:solidFill>
          <a:srgbClr val="E9F1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237B-1374-468B-8472-D409173F04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5600" y="-1"/>
            <a:ext cx="7617600" cy="4993200"/>
          </a:xfrm>
          <a:solidFill>
            <a:srgbClr val="969696"/>
          </a:solidFill>
        </p:spPr>
        <p:txBody>
          <a:bodyPr tIns="540000" bIns="0" anchor="ctr" anchorCtr="0"/>
          <a:lstStyle>
            <a:lvl1pPr marL="0" indent="0" algn="ctr">
              <a:buNone/>
              <a:defRPr sz="120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1DF524-76FF-4A6E-BDCF-3FC6DDF0BD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2800" y="1155600"/>
            <a:ext cx="3538800" cy="1540800"/>
          </a:xfrm>
        </p:spPr>
        <p:txBody>
          <a:bodyPr anchor="t" anchorCtr="0"/>
          <a:lstStyle>
            <a:lvl1pPr algn="l">
              <a:defRPr sz="3600">
                <a:solidFill>
                  <a:srgbClr val="126AF3"/>
                </a:solidFill>
              </a:defRPr>
            </a:lvl1pPr>
          </a:lstStyle>
          <a:p>
            <a:r>
              <a:rPr lang="en-US"/>
              <a:t>Click to add your title slide header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3C0CC1-F0E7-4F53-BA42-3CD94A7B7B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9200" y="2782800"/>
            <a:ext cx="3538800" cy="442800"/>
          </a:xfrm>
        </p:spPr>
        <p:txBody>
          <a:bodyPr/>
          <a:lstStyle>
            <a:lvl1pPr marL="0" indent="0" algn="l">
              <a:buNone/>
              <a:defRPr sz="1600">
                <a:solidFill>
                  <a:srgbClr val="11497B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a support text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59C24-B636-4B48-9BF9-4D691D37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11497B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1D626-B802-4443-96A4-EDF171022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11497B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4C2709E-74A0-4685-A663-84C21200BB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33775" y="5627561"/>
            <a:ext cx="2628000" cy="7272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8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814300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Blue">
    <p:bg>
      <p:bgPr>
        <a:solidFill>
          <a:srgbClr val="1149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B493B07-CBEF-403A-ADEE-849CDE0F556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225" y="504202"/>
            <a:ext cx="9713913" cy="692773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15" name="Content Placeholder 13">
            <a:extLst>
              <a:ext uri="{FF2B5EF4-FFF2-40B4-BE49-F238E27FC236}">
                <a16:creationId xmlns:a16="http://schemas.microsoft.com/office/drawing/2014/main" id="{663A79D1-8968-4582-835B-B03FB8C3557A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530225" y="1196975"/>
            <a:ext cx="11129963" cy="512921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5743AC10-A6AA-4DDC-98E0-801C620648FA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81826F49-BDA7-4AB9-B356-92919662F98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3ECB0B6-D44E-4BB9-9874-3B815276308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3B7D4C8B-B2A6-4DBC-AB8C-2701C40EBB7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1600" y="529200"/>
            <a:ext cx="298421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806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F3E43F-0FA8-4601-A802-4F33232012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add your slide headline</a:t>
            </a:r>
            <a:endParaRPr lang="da-D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43C548-D133-42CA-9DBD-ABF4169141F7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10572-9948-42F2-B15A-10072A068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92B78-1DD2-45FA-A79C-EB831B78FEC1}" type="datetime1">
              <a:rPr lang="da-DK" smtClean="0"/>
              <a:t>20-02-2024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627C32-F155-4F9A-BBAC-5A04D047C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FC399-DCD9-4778-BCF4-B07B75C5E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4266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- Blue">
    <p:bg>
      <p:bgPr>
        <a:solidFill>
          <a:srgbClr val="1149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17FC90-BDD5-453F-AEB9-8EDC767F325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4B1B28-B80B-4368-8BBB-4B97B885DD32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A0FED0-BEDE-4E7A-9F7E-74F6C25F7DA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22A4FD-F4B8-4C9F-A12A-CFE4C5237F16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CCB05E4-33BC-48E3-B49E-02326FACACB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1600" y="529200"/>
            <a:ext cx="298421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94165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- Blue">
    <p:bg>
      <p:bgPr>
        <a:solidFill>
          <a:srgbClr val="1149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795D55-0C07-441A-BD33-9A9CB979D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3A28B82-D0A5-49B0-B7C4-34AF9F47B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A9296F-F366-4FC6-9B6F-825F0970E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5727C58C-434D-4DC5-8037-83E3B64F3D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1600" y="529200"/>
            <a:ext cx="298421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71623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text and image - Blue">
    <p:bg>
      <p:bgPr>
        <a:solidFill>
          <a:srgbClr val="1149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dsholder til billede 56">
            <a:extLst>
              <a:ext uri="{FF2B5EF4-FFF2-40B4-BE49-F238E27FC236}">
                <a16:creationId xmlns:a16="http://schemas.microsoft.com/office/drawing/2014/main" id="{92E460C4-BBDF-41A7-BC52-24EE73E04F6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97600" y="1196974"/>
            <a:ext cx="5462588" cy="5129213"/>
          </a:xfrm>
          <a:prstGeom prst="rect">
            <a:avLst/>
          </a:prstGeom>
          <a:solidFill>
            <a:srgbClr val="969696"/>
          </a:solidFill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E91671-270B-4CE3-8492-5B34CE5085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F972A-EDCD-4A9D-974F-3F8843C9A4BA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1DD5C9-DCC9-4A79-B4A7-766183BC308E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53F757-C11E-4D8D-8C81-9552B9C75A8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B0370326-CE0A-4D1B-B352-2DC9404FE4B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30225" y="1196975"/>
            <a:ext cx="5464175" cy="51292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D6F67C9-864B-4DA7-9E15-3E55E0F2816E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1600" y="529200"/>
            <a:ext cx="298421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7130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s text - Blue">
    <p:bg>
      <p:bgPr>
        <a:solidFill>
          <a:srgbClr val="1149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0097DCCC-B5F5-4E66-87BE-4B9952C6CA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0059" y="1198800"/>
            <a:ext cx="5464175" cy="5130000"/>
          </a:xfrm>
          <a:prstGeom prst="rect">
            <a:avLst/>
          </a:prstGeom>
        </p:spPr>
        <p:txBody>
          <a:bodyPr/>
          <a:lstStyle>
            <a:lvl1pPr marL="182563" indent="-182563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5B015F-C11E-4337-BF80-CADDA2604CA4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92BE74-767E-4B82-8198-79F2747F281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EE71A8-6068-4940-BE98-C42D2E0C0821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D5A22D95-EA68-474E-B483-B524D2AD7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224" y="504202"/>
            <a:ext cx="9712800" cy="691200"/>
          </a:xfrm>
        </p:spPr>
        <p:txBody>
          <a:bodyPr/>
          <a:lstStyle>
            <a:lvl1pPr>
              <a:defRPr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E209821A-8A1C-4F36-9540-1CD9CD1C54D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195845" y="1198800"/>
            <a:ext cx="5464176" cy="5130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F940305-E6EC-49D3-B207-E029E2FFD2E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1600" y="529200"/>
            <a:ext cx="298421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7967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 - Blue">
    <p:bg>
      <p:bgPr>
        <a:solidFill>
          <a:srgbClr val="1149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dsholder til billede 56">
            <a:extLst>
              <a:ext uri="{FF2B5EF4-FFF2-40B4-BE49-F238E27FC236}">
                <a16:creationId xmlns:a16="http://schemas.microsoft.com/office/drawing/2014/main" id="{657EADFF-0E1A-4965-BAD7-8432BFBC921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30225" y="1196975"/>
            <a:ext cx="11129961" cy="5130800"/>
          </a:xfrm>
          <a:prstGeom prst="rect">
            <a:avLst/>
          </a:prstGeom>
          <a:solidFill>
            <a:srgbClr val="969696"/>
          </a:solidFill>
          <a:ln w="19050">
            <a:solidFill>
              <a:schemeClr val="accent1"/>
            </a:solidFill>
          </a:ln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DD3EE7-0E00-4FC9-BC7A-AFEC9F5E7C5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A2CE1F2-522C-4E88-B33C-9BA4325873F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1600" y="529200"/>
            <a:ext cx="298421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3771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- Blue">
    <p:bg>
      <p:bgPr>
        <a:solidFill>
          <a:srgbClr val="1149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dsholder til billede 56">
            <a:extLst>
              <a:ext uri="{FF2B5EF4-FFF2-40B4-BE49-F238E27FC236}">
                <a16:creationId xmlns:a16="http://schemas.microsoft.com/office/drawing/2014/main" id="{92E460C4-BBDF-41A7-BC52-24EE73E04F6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30226" y="1196974"/>
            <a:ext cx="5565773" cy="5129213"/>
          </a:xfrm>
          <a:prstGeom prst="rect">
            <a:avLst/>
          </a:prstGeom>
          <a:solidFill>
            <a:srgbClr val="969696"/>
          </a:solidFill>
          <a:ln w="19050">
            <a:solidFill>
              <a:schemeClr val="accent1"/>
            </a:solidFill>
          </a:ln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  <p:sp>
        <p:nvSpPr>
          <p:cNvPr id="10" name="Pladsholder til billede 56">
            <a:extLst>
              <a:ext uri="{FF2B5EF4-FFF2-40B4-BE49-F238E27FC236}">
                <a16:creationId xmlns:a16="http://schemas.microsoft.com/office/drawing/2014/main" id="{94B87B30-6C30-448E-A0BA-0AB69662867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96000" y="1196974"/>
            <a:ext cx="5564186" cy="5129213"/>
          </a:xfrm>
          <a:prstGeom prst="rect">
            <a:avLst/>
          </a:prstGeom>
          <a:solidFill>
            <a:srgbClr val="969696"/>
          </a:solidFill>
          <a:ln w="19050">
            <a:solidFill>
              <a:schemeClr val="accent1"/>
            </a:solidFill>
          </a:ln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C77EE8E-2E05-4B3D-B136-ACF7016620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9C8918A-C7DF-44F9-A6AB-E00138C71FD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1600" y="529200"/>
            <a:ext cx="298421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504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image right - Blue">
    <p:bg>
      <p:bgPr>
        <a:solidFill>
          <a:srgbClr val="1149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dsholder til billede 56">
            <a:extLst>
              <a:ext uri="{FF2B5EF4-FFF2-40B4-BE49-F238E27FC236}">
                <a16:creationId xmlns:a16="http://schemas.microsoft.com/office/drawing/2014/main" id="{271DDD88-AF33-40DB-BE0B-D87604935E8D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284788" y="-1050"/>
            <a:ext cx="6908112" cy="6859050"/>
          </a:xfrm>
          <a:solidFill>
            <a:srgbClr val="E8E8E8"/>
          </a:solidFill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E33353"/>
                </a:solidFill>
              </a:defRPr>
            </a:lvl1pPr>
          </a:lstStyle>
          <a:p>
            <a:r>
              <a:rPr lang="en-GB"/>
              <a:t>Click to place a light picture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B4C19EE-2305-453A-9F14-BBF2034B2E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225" y="1863726"/>
            <a:ext cx="4249739" cy="1016208"/>
          </a:xfrm>
        </p:spPr>
        <p:txBody>
          <a:bodyPr/>
          <a:lstStyle>
            <a:lvl1pPr>
              <a:defRPr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2D8E5CD6-6ED0-4532-9FDB-994D77AC4803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3532A282-7E3C-46C8-A87D-BDB597A5DE69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242219" y="5995946"/>
            <a:ext cx="353774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C713AEEE-229B-4CF5-AECF-86757156BB9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rgbClr val="11497B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6724D18A-1AEA-48FE-A55D-6A8F7C1D2E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0225" y="3004159"/>
            <a:ext cx="4249739" cy="2191729"/>
          </a:xfrm>
        </p:spPr>
        <p:txBody>
          <a:bodyPr/>
          <a:lstStyle>
            <a:lvl1pPr marL="182563" indent="-182563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989437-118C-4B1B-A286-2F63FDAFE65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361600" y="529200"/>
            <a:ext cx="298800" cy="2700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1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9607671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 image right - Blue">
    <p:bg>
      <p:bgPr>
        <a:solidFill>
          <a:srgbClr val="1149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56">
            <a:extLst>
              <a:ext uri="{FF2B5EF4-FFF2-40B4-BE49-F238E27FC236}">
                <a16:creationId xmlns:a16="http://schemas.microsoft.com/office/drawing/2014/main" id="{D284C4C0-9EBD-4A79-82F2-48A6278AC76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284788" y="-1050"/>
            <a:ext cx="6908112" cy="6859050"/>
          </a:xfrm>
          <a:prstGeom prst="rect">
            <a:avLst/>
          </a:prstGeom>
          <a:solidFill>
            <a:srgbClr val="4D4D4D"/>
          </a:solidFill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dark picture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DB4C19EE-2305-453A-9F14-BBF2034B2EA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225" y="1863726"/>
            <a:ext cx="4249739" cy="1016208"/>
          </a:xfrm>
        </p:spPr>
        <p:txBody>
          <a:bodyPr/>
          <a:lstStyle>
            <a:lvl1pPr>
              <a:defRPr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2D8E5CD6-6ED0-4532-9FDB-994D77AC4803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3532A282-7E3C-46C8-A87D-BDB597A5DE69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>
          <a:xfrm>
            <a:off x="1242219" y="5995946"/>
            <a:ext cx="353774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C713AEEE-229B-4CF5-AECF-86757156BB97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70D5824E-C4C1-4D61-AFF3-F72D6382A82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0225" y="3004159"/>
            <a:ext cx="4249739" cy="2191729"/>
          </a:xfrm>
        </p:spPr>
        <p:txBody>
          <a:bodyPr/>
          <a:lstStyle>
            <a:lvl1pPr marL="182563" indent="-182563">
              <a:buFont typeface="Arial" panose="020B0604020202020204" pitchFamily="34" charset="0"/>
              <a:buChar char="•"/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8C9325-CCC2-448F-A790-652E0C86F3B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1361600" y="529200"/>
            <a:ext cx="298800" cy="2700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1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9638133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left - Blue">
    <p:bg>
      <p:bgPr>
        <a:solidFill>
          <a:srgbClr val="1149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56">
            <a:extLst>
              <a:ext uri="{FF2B5EF4-FFF2-40B4-BE49-F238E27FC236}">
                <a16:creationId xmlns:a16="http://schemas.microsoft.com/office/drawing/2014/main" id="{D284C4C0-9EBD-4A79-82F2-48A6278AC76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1050"/>
            <a:ext cx="6908112" cy="6859050"/>
          </a:xfrm>
          <a:prstGeom prst="rect">
            <a:avLst/>
          </a:prstGeom>
          <a:solidFill>
            <a:srgbClr val="969696"/>
          </a:solidFill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  <p:sp>
        <p:nvSpPr>
          <p:cNvPr id="10" name="Pladsholder til slidenummer 5">
            <a:extLst>
              <a:ext uri="{FF2B5EF4-FFF2-40B4-BE49-F238E27FC236}">
                <a16:creationId xmlns:a16="http://schemas.microsoft.com/office/drawing/2014/main" id="{08DB4514-4A1D-4CDC-A359-D5BFA04FF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155362" y="6199794"/>
            <a:ext cx="504825" cy="19208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B150BA7-D7E3-4ECE-B324-18256B6A0E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10449" y="1863726"/>
            <a:ext cx="4249738" cy="1016208"/>
          </a:xfrm>
        </p:spPr>
        <p:txBody>
          <a:bodyPr/>
          <a:lstStyle>
            <a:lvl1pPr>
              <a:defRPr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12" name="Text Placeholder 5">
            <a:extLst>
              <a:ext uri="{FF2B5EF4-FFF2-40B4-BE49-F238E27FC236}">
                <a16:creationId xmlns:a16="http://schemas.microsoft.com/office/drawing/2014/main" id="{91BB8ACE-A20A-4185-A991-56DE0AD4A10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10449" y="3004159"/>
            <a:ext cx="4249738" cy="219172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93B01BA6-EFF0-4FE6-BEAA-40802D48335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361600" y="529200"/>
            <a:ext cx="298421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748856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1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56">
            <a:extLst>
              <a:ext uri="{FF2B5EF4-FFF2-40B4-BE49-F238E27FC236}">
                <a16:creationId xmlns:a16="http://schemas.microsoft.com/office/drawing/2014/main" id="{62FA8511-013C-46F9-9C0C-1C8D0D76263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1050"/>
            <a:ext cx="12192900" cy="6859050"/>
          </a:xfrm>
          <a:prstGeom prst="rect">
            <a:avLst/>
          </a:prstGeom>
          <a:solidFill>
            <a:srgbClr val="4D4D4D"/>
          </a:solidFill>
        </p:spPr>
        <p:txBody>
          <a:bodyPr tIns="54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dark background picture</a:t>
            </a:r>
          </a:p>
        </p:txBody>
      </p:sp>
      <p:sp>
        <p:nvSpPr>
          <p:cNvPr id="15" name="Title 9">
            <a:extLst>
              <a:ext uri="{FF2B5EF4-FFF2-40B4-BE49-F238E27FC236}">
                <a16:creationId xmlns:a16="http://schemas.microsoft.com/office/drawing/2014/main" id="{105AED23-106A-4546-ADEA-F9AD911EEC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51784" y="2590800"/>
            <a:ext cx="9088433" cy="745743"/>
          </a:xfrm>
        </p:spPr>
        <p:txBody>
          <a:bodyPr anchor="ctr" anchorCtr="0"/>
          <a:lstStyle>
            <a:lvl1pPr algn="ctr">
              <a:defRPr sz="3600"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BF0EE36E-D239-482D-AF8F-2B9CED9AE210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2C1D96EE-4995-4DCD-A162-883DC12A19B0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2D268ED2-6FED-438C-A270-8285E38CEBE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11D147-2FBB-4056-993A-E46B09F3822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361600" y="529200"/>
            <a:ext cx="298800" cy="2700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1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39394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08A97-49F0-40BE-B7FD-48230B7F5D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34B75F-7EA2-4C0C-AE94-81CFDCDA4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92B78-1DD2-45FA-A79C-EB831B78FEC1}" type="datetime1">
              <a:rPr lang="da-DK" smtClean="0"/>
              <a:t>20-02-2024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C8BB3A-1455-4293-BE70-2820BF8F0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97AB2-C3B4-4071-B457-82ED66EB8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497667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2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56">
            <a:extLst>
              <a:ext uri="{FF2B5EF4-FFF2-40B4-BE49-F238E27FC236}">
                <a16:creationId xmlns:a16="http://schemas.microsoft.com/office/drawing/2014/main" id="{62FA8511-013C-46F9-9C0C-1C8D0D76263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1050"/>
            <a:ext cx="12192900" cy="6859050"/>
          </a:xfrm>
          <a:prstGeom prst="rect">
            <a:avLst/>
          </a:prstGeom>
          <a:solidFill>
            <a:srgbClr val="4D4D4D"/>
          </a:solidFill>
        </p:spPr>
        <p:txBody>
          <a:bodyPr tIns="54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dark background picture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11141B2-32EF-4CCE-840F-935ECF3F62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227" y="1640793"/>
            <a:ext cx="11129958" cy="1353232"/>
          </a:xfrm>
        </p:spPr>
        <p:txBody>
          <a:bodyPr/>
          <a:lstStyle>
            <a:lvl1pPr>
              <a:defRPr sz="3600"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</a:t>
            </a:r>
            <a:br>
              <a:rPr lang="en-US"/>
            </a:br>
            <a:r>
              <a:rPr lang="en-US"/>
              <a:t>section headline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AD7331-A290-4E7C-96AB-830E485CC3EC}"/>
              </a:ext>
            </a:extLst>
          </p:cNvPr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404E87D7-1173-416D-A1D1-66C572E24080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B90BF342-4EB1-4B9F-AA8F-8C410D71AA0F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9FFF76-F4CA-4D0D-8433-60341C7214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361600" y="529200"/>
            <a:ext cx="298800" cy="2700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1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7138675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 3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dsholder til billede 56">
            <a:extLst>
              <a:ext uri="{FF2B5EF4-FFF2-40B4-BE49-F238E27FC236}">
                <a16:creationId xmlns:a16="http://schemas.microsoft.com/office/drawing/2014/main" id="{62FA8511-013C-46F9-9C0C-1C8D0D76263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0" y="-1050"/>
            <a:ext cx="12192900" cy="6859050"/>
          </a:xfrm>
          <a:prstGeom prst="rect">
            <a:avLst/>
          </a:prstGeom>
          <a:solidFill>
            <a:srgbClr val="4D4D4D"/>
          </a:solidFill>
        </p:spPr>
        <p:txBody>
          <a:bodyPr tIns="54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dark background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A4B03E-F99A-45F8-8AB5-97D7EE918D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DBFDDD3A-AEA2-4EF0-AA2B-86A532B90F0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0225" y="1196975"/>
            <a:ext cx="4992750" cy="512921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87478F-1779-4392-A704-2EB17F4E7392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D0BAC7-3A13-42F7-83BA-A443A891D3EC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4CE12F-F1CB-4192-BF62-257E6332749F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B55E935-FCCE-43AD-9267-5D8ED6120C6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361600" y="529200"/>
            <a:ext cx="298800" cy="2700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1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654939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237B-1374-468B-8472-D409173F04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solidFill>
            <a:srgbClr val="4D4D4D"/>
          </a:solidFill>
        </p:spPr>
        <p:txBody>
          <a:bodyPr tIns="900000" bIns="0" anchor="ctr" anchorCtr="0"/>
          <a:lstStyle>
            <a:lvl1pPr marL="0" indent="0" algn="ctr">
              <a:buNone/>
              <a:defRPr sz="1200">
                <a:solidFill>
                  <a:srgbClr val="FFFF00"/>
                </a:solidFill>
              </a:defRPr>
            </a:lvl1pPr>
          </a:lstStyle>
          <a:p>
            <a:r>
              <a:rPr lang="da-DK"/>
              <a:t> </a:t>
            </a:r>
            <a:r>
              <a:rPr lang="en-GB"/>
              <a:t>Click to place a dark background picture</a:t>
            </a:r>
          </a:p>
          <a:p>
            <a:r>
              <a:rPr lang="en-GB"/>
              <a:t>Please make sure that the logo is clearly visable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1DF524-76FF-4A6E-BDCF-3FC6DDF0BD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9200" y="1328400"/>
            <a:ext cx="8499600" cy="1749600"/>
          </a:xfrm>
        </p:spPr>
        <p:txBody>
          <a:bodyPr anchor="b"/>
          <a:lstStyle>
            <a:lvl1pPr algn="l">
              <a:defRPr sz="5400"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title slide headline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3C0CC1-F0E7-4F53-BA42-3CD94A7B7B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9200" y="3312000"/>
            <a:ext cx="4957200" cy="583200"/>
          </a:xfrm>
        </p:spPr>
        <p:txBody>
          <a:bodyPr/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a support text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59C24-B636-4B48-9BF9-4D691D37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1D626-B802-4443-96A4-EDF171022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BF4E758-D0A0-4C22-A6A4-794986A0683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28800" y="5626800"/>
            <a:ext cx="2631600" cy="7344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8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3332406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ox 1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237B-1374-468B-8472-D409173F04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solidFill>
            <a:srgbClr val="969696"/>
          </a:solidFill>
        </p:spPr>
        <p:txBody>
          <a:bodyPr tIns="0" bIns="720000" anchor="ctr" anchorCtr="0"/>
          <a:lstStyle>
            <a:lvl1pPr marL="0" indent="0" algn="ctr">
              <a:buNone/>
              <a:defRPr sz="120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background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1DF524-76FF-4A6E-BDCF-3FC6DDF0BD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2800" y="3862800"/>
            <a:ext cx="11660400" cy="2995200"/>
          </a:xfrm>
          <a:solidFill>
            <a:srgbClr val="11497B"/>
          </a:solidFill>
        </p:spPr>
        <p:txBody>
          <a:bodyPr lIns="475200" tIns="424800" rIns="3600000" anchor="t" anchorCtr="0"/>
          <a:lstStyle>
            <a:lvl1pPr algn="l">
              <a:defRPr sz="3600"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title </a:t>
            </a:r>
            <a:br>
              <a:rPr lang="en-US"/>
            </a:br>
            <a:r>
              <a:rPr lang="en-US"/>
              <a:t>slide headline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3C0CC1-F0E7-4F53-BA42-3CD94A7B7B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36800" y="5418000"/>
            <a:ext cx="7081200" cy="442800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a support text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59C24-B636-4B48-9BF9-4D691D37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6800" y="6199200"/>
            <a:ext cx="605631" cy="1920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1D626-B802-4443-96A4-EDF171022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46000" y="5997600"/>
            <a:ext cx="63720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4C2709E-74A0-4685-A663-84C21200BB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33775" y="5627561"/>
            <a:ext cx="2628000" cy="7272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8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65388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ox 2 - 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237B-1374-468B-8472-D409173F04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0" y="0"/>
            <a:ext cx="12191999" cy="6858000"/>
          </a:xfrm>
          <a:solidFill>
            <a:srgbClr val="969696"/>
          </a:solidFill>
        </p:spPr>
        <p:txBody>
          <a:bodyPr lIns="3600000" tIns="0" bIns="0" anchor="ctr" anchorCtr="0"/>
          <a:lstStyle>
            <a:lvl1pPr marL="0" indent="0" algn="l">
              <a:buNone/>
              <a:defRPr sz="120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background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1DF524-76FF-4A6E-BDCF-3FC6DDF0BD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199200" y="529200"/>
            <a:ext cx="5994000" cy="6328800"/>
          </a:xfrm>
          <a:solidFill>
            <a:srgbClr val="11497B"/>
          </a:solidFill>
        </p:spPr>
        <p:txBody>
          <a:bodyPr lIns="468000" tIns="612000" rIns="468000" bIns="2329200" anchor="t" anchorCtr="0"/>
          <a:lstStyle>
            <a:lvl1pPr algn="l">
              <a:defRPr sz="4000"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title slide headline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3C0CC1-F0E7-4F53-BA42-3CD94A7B7B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03200" y="2948400"/>
            <a:ext cx="4957200" cy="388800"/>
          </a:xfrm>
        </p:spPr>
        <p:txBody>
          <a:bodyPr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a support text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59C24-B636-4B48-9BF9-4D691D37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9200" y="6199200"/>
            <a:ext cx="605631" cy="1920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1D626-B802-4443-96A4-EDF171022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2000" y="5997600"/>
            <a:ext cx="4244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4C2709E-74A0-4685-A663-84C21200BB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33775" y="5627561"/>
            <a:ext cx="2628000" cy="7272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8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9017291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small image - Dark">
    <p:bg>
      <p:bgPr>
        <a:solidFill>
          <a:srgbClr val="1149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A3C237B-1374-468B-8472-D409173F04E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4575600" y="-1"/>
            <a:ext cx="7617600" cy="4993200"/>
          </a:xfrm>
          <a:solidFill>
            <a:srgbClr val="969696"/>
          </a:solidFill>
        </p:spPr>
        <p:txBody>
          <a:bodyPr tIns="540000" bIns="0" anchor="ctr" anchorCtr="0"/>
          <a:lstStyle>
            <a:lvl1pPr marL="0" indent="0" algn="ctr">
              <a:buNone/>
              <a:defRPr sz="120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F1DF524-76FF-4A6E-BDCF-3FC6DDF0BD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32800" y="1155600"/>
            <a:ext cx="3538800" cy="1540800"/>
          </a:xfrm>
        </p:spPr>
        <p:txBody>
          <a:bodyPr anchor="t" anchorCtr="0"/>
          <a:lstStyle>
            <a:lvl1pPr algn="l">
              <a:defRPr sz="3600">
                <a:solidFill>
                  <a:srgbClr val="E9F1F7"/>
                </a:solidFill>
              </a:defRPr>
            </a:lvl1pPr>
          </a:lstStyle>
          <a:p>
            <a:r>
              <a:rPr lang="en-US"/>
              <a:t>Click to add your title slide header</a:t>
            </a:r>
            <a:endParaRPr lang="da-D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3C0CC1-F0E7-4F53-BA42-3CD94A7B7B2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29200" y="2782800"/>
            <a:ext cx="3538800" cy="442800"/>
          </a:xfrm>
        </p:spPr>
        <p:txBody>
          <a:bodyPr/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add a support text</a:t>
            </a:r>
            <a:endParaRPr lang="da-D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659C24-B636-4B48-9BF9-4D691D37B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0A92B78-1DD2-45FA-A79C-EB831B78FEC1}" type="datetime1">
              <a:rPr lang="da-DK" smtClean="0"/>
              <a:pPr/>
              <a:t>20-02-2024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11D626-B802-4443-96A4-EDF171022B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4C2709E-74A0-4685-A663-84C21200BBC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33775" y="5627561"/>
            <a:ext cx="2628000" cy="7272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8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101851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lty Safety Well-being">
    <p:bg>
      <p:bgPr>
        <a:solidFill>
          <a:srgbClr val="F7ED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36E8C0-E4F6-4F8E-BB12-976DD1329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92B78-1DD2-45FA-A79C-EB831B78FEC1}" type="datetime1">
              <a:rPr lang="da-DK" smtClean="0"/>
              <a:t>20-02-2024</a:t>
            </a:fld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D7E24-0A03-42A6-8D3E-EBB143C6B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122FA03-5B52-4485-BAAD-AFA713BFE470}"/>
              </a:ext>
            </a:extLst>
          </p:cNvPr>
          <p:cNvSpPr txBox="1"/>
          <p:nvPr userDrawn="1"/>
        </p:nvSpPr>
        <p:spPr>
          <a:xfrm>
            <a:off x="529200" y="504000"/>
            <a:ext cx="9712800" cy="6912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l"/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11497B"/>
                </a:solidFill>
                <a:effectLst/>
                <a:uLnTx/>
                <a:uFillTx/>
                <a:latin typeface="Grundfos TheSans Extd Black"/>
                <a:ea typeface="+mj-ea"/>
                <a:cs typeface="+mj-cs"/>
              </a:rPr>
              <a:t>Take a minute </a:t>
            </a:r>
            <a:b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11497B"/>
                </a:solidFill>
                <a:effectLst/>
                <a:uLnTx/>
                <a:uFillTx/>
                <a:latin typeface="Grundfos TheSans Extd Black"/>
                <a:ea typeface="+mj-ea"/>
                <a:cs typeface="+mj-cs"/>
              </a:rPr>
            </a:br>
            <a:r>
              <a:rPr kumimoji="0" lang="en-US" sz="2200" b="0" i="0" u="none" strike="noStrike" kern="1200" cap="none" spc="0" normalizeH="0" baseline="0" noProof="0">
                <a:ln>
                  <a:noFill/>
                </a:ln>
                <a:solidFill>
                  <a:srgbClr val="11497B"/>
                </a:solidFill>
                <a:effectLst/>
                <a:uLnTx/>
                <a:uFillTx/>
                <a:latin typeface="Grundfos TheSans Extd Black"/>
                <a:ea typeface="+mj-ea"/>
                <a:cs typeface="+mj-cs"/>
              </a:rPr>
              <a:t>- to bring awareness to Health, Safety and Well-being</a:t>
            </a:r>
            <a:endParaRPr lang="en-GB" sz="2200">
              <a:solidFill>
                <a:srgbClr val="11497B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48E67E-181D-4DA4-A535-BC8FF4AD72F2}"/>
              </a:ext>
            </a:extLst>
          </p:cNvPr>
          <p:cNvSpPr/>
          <p:nvPr userDrawn="1"/>
        </p:nvSpPr>
        <p:spPr>
          <a:xfrm>
            <a:off x="6199575" y="1746801"/>
            <a:ext cx="4042800" cy="4579387"/>
          </a:xfrm>
          <a:prstGeom prst="rect">
            <a:avLst/>
          </a:prstGeom>
          <a:solidFill>
            <a:srgbClr val="FCF9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87E9AE-7CDC-449E-B666-3C16C90CA2D1}"/>
              </a:ext>
            </a:extLst>
          </p:cNvPr>
          <p:cNvSpPr/>
          <p:nvPr userDrawn="1"/>
        </p:nvSpPr>
        <p:spPr>
          <a:xfrm>
            <a:off x="1763486" y="1746801"/>
            <a:ext cx="4042800" cy="4579387"/>
          </a:xfrm>
          <a:prstGeom prst="rect">
            <a:avLst/>
          </a:prstGeom>
          <a:solidFill>
            <a:srgbClr val="FCF9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DK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9CC7981-5A57-4857-A567-001BBAC6493C}"/>
              </a:ext>
            </a:extLst>
          </p:cNvPr>
          <p:cNvSpPr/>
          <p:nvPr userDrawn="1"/>
        </p:nvSpPr>
        <p:spPr>
          <a:xfrm>
            <a:off x="2052406" y="2068245"/>
            <a:ext cx="3159503" cy="38472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lvl="0"/>
            <a:r>
              <a:rPr lang="en-US" sz="1900" b="0" dirty="0">
                <a:solidFill>
                  <a:srgbClr val="11497B"/>
                </a:solidFill>
                <a:latin typeface="Grundfos TheSans ExtraBold" panose="020B0802050302020203" pitchFamily="34" charset="0"/>
                <a:ea typeface="Yu Gothic"/>
                <a:cs typeface="Calibri"/>
              </a:rPr>
              <a:t>Health and Safety 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ADBD153-54C5-4293-991C-04C4540208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32448" y="2687642"/>
            <a:ext cx="304800" cy="3048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3D6EA7F-78F0-478F-BF43-D33D5CC209E8}"/>
              </a:ext>
            </a:extLst>
          </p:cNvPr>
          <p:cNvSpPr/>
          <p:nvPr userDrawn="1"/>
        </p:nvSpPr>
        <p:spPr>
          <a:xfrm>
            <a:off x="6499455" y="2068245"/>
            <a:ext cx="3159503" cy="384721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0" lvl="0" algn="l" defTabSz="1219170" rtl="0" eaLnBrk="1" latinLnBrk="0" hangingPunct="1"/>
            <a:r>
              <a:rPr lang="en-US" sz="1900" b="0" kern="1200" dirty="0">
                <a:solidFill>
                  <a:srgbClr val="11497B"/>
                </a:solidFill>
                <a:latin typeface="Grundfos TheSans ExtraBold" panose="020B0802050302020203" pitchFamily="34" charset="0"/>
                <a:ea typeface="Yu Gothic"/>
                <a:cs typeface="Calibri"/>
              </a:rPr>
              <a:t>Psychological Safety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FCDA32F5-FCC6-4052-8710-5BF0CABF0E4D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132448" y="3814354"/>
            <a:ext cx="304800" cy="304800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11B9A475-E92F-47C3-9773-A04E7285BC2B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600990" y="3251209"/>
            <a:ext cx="304800" cy="3048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A7E5D31-87C9-4ACA-800E-03D3F515FD62}"/>
              </a:ext>
            </a:extLst>
          </p:cNvPr>
          <p:cNvSpPr/>
          <p:nvPr userDrawn="1"/>
        </p:nvSpPr>
        <p:spPr>
          <a:xfrm>
            <a:off x="2052406" y="4689761"/>
            <a:ext cx="3159503" cy="30777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0" lvl="0" algn="l" defTabSz="1219170" rtl="0" eaLnBrk="1" latinLnBrk="0" hangingPunct="1"/>
            <a:r>
              <a:rPr lang="en-US" sz="1400" b="0" kern="1200" dirty="0">
                <a:solidFill>
                  <a:srgbClr val="11497B"/>
                </a:solidFill>
                <a:latin typeface="Grundfos TheSans ExtraBold" panose="020B0802050302020203" pitchFamily="34" charset="0"/>
                <a:ea typeface="Yu Gothic"/>
                <a:cs typeface="Calibri"/>
              </a:rPr>
              <a:t>Online meetings</a:t>
            </a:r>
          </a:p>
        </p:txBody>
      </p:sp>
      <p:pic>
        <p:nvPicPr>
          <p:cNvPr id="18" name="Graphic 17">
            <a:extLst>
              <a:ext uri="{FF2B5EF4-FFF2-40B4-BE49-F238E27FC236}">
                <a16:creationId xmlns:a16="http://schemas.microsoft.com/office/drawing/2014/main" id="{3C85AAD6-A12B-4406-923F-E57E3353AE1D}"/>
              </a:ext>
            </a:extLst>
          </p:cNvPr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6600990" y="2687642"/>
            <a:ext cx="304800" cy="304800"/>
          </a:xfrm>
          <a:prstGeom prst="rect">
            <a:avLst/>
          </a:prstGeom>
        </p:spPr>
      </p:pic>
      <p:pic>
        <p:nvPicPr>
          <p:cNvPr id="20" name="Graphic 19">
            <a:extLst>
              <a:ext uri="{FF2B5EF4-FFF2-40B4-BE49-F238E27FC236}">
                <a16:creationId xmlns:a16="http://schemas.microsoft.com/office/drawing/2014/main" id="{A6822AE5-D1C3-4C7C-B700-F57EF848FC43}"/>
              </a:ext>
            </a:extLst>
          </p:cNvPr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1"/>
              </a:ext>
            </a:extLst>
          </a:blip>
          <a:srcRect/>
          <a:stretch/>
        </p:blipFill>
        <p:spPr>
          <a:xfrm>
            <a:off x="6600990" y="3814354"/>
            <a:ext cx="304800" cy="3048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FBB462F-4AF0-451A-8A5D-52F0510535CB}"/>
              </a:ext>
            </a:extLst>
          </p:cNvPr>
          <p:cNvSpPr/>
          <p:nvPr userDrawn="1"/>
        </p:nvSpPr>
        <p:spPr>
          <a:xfrm>
            <a:off x="6499455" y="4689761"/>
            <a:ext cx="3159503" cy="30777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lvl="0"/>
            <a:r>
              <a:rPr lang="en-US" sz="1400" b="0" kern="1200">
                <a:solidFill>
                  <a:srgbClr val="11497B"/>
                </a:solidFill>
                <a:latin typeface="Grundfos TheSans ExtraBold" panose="020B0802050302020203" pitchFamily="34" charset="0"/>
                <a:ea typeface="Yu Gothic"/>
                <a:cs typeface="Calibri"/>
              </a:rPr>
              <a:t>Online meetings</a:t>
            </a:r>
            <a:endParaRPr lang="en-US" sz="1400" b="0" kern="1200" dirty="0">
              <a:solidFill>
                <a:srgbClr val="11497B"/>
              </a:solidFill>
              <a:latin typeface="Grundfos TheSans ExtraBold" panose="020B0802050302020203" pitchFamily="34" charset="0"/>
              <a:ea typeface="Yu Gothic"/>
              <a:cs typeface="Calibri"/>
            </a:endParaRP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C7083651-1FA5-44A4-A381-8BCF4325F1D7}"/>
              </a:ext>
            </a:extLst>
          </p:cNvPr>
          <p:cNvPicPr>
            <a:picLocks noChangeAspect="1"/>
          </p:cNvPicPr>
          <p:nvPr userDrawn="1"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2132448" y="5256272"/>
            <a:ext cx="304800" cy="304800"/>
          </a:xfrm>
          <a:prstGeom prst="rect">
            <a:avLst/>
          </a:prstGeom>
        </p:spPr>
      </p:pic>
      <p:pic>
        <p:nvPicPr>
          <p:cNvPr id="23" name="Graphic 22">
            <a:extLst>
              <a:ext uri="{FF2B5EF4-FFF2-40B4-BE49-F238E27FC236}">
                <a16:creationId xmlns:a16="http://schemas.microsoft.com/office/drawing/2014/main" id="{10E8A43A-6F56-4E82-B3E9-545D4877F404}"/>
              </a:ext>
            </a:extLst>
          </p:cNvPr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600990" y="5256272"/>
            <a:ext cx="304800" cy="304800"/>
          </a:xfrm>
          <a:prstGeom prst="rect">
            <a:avLst/>
          </a:prstGeom>
        </p:spPr>
      </p:pic>
      <p:pic>
        <p:nvPicPr>
          <p:cNvPr id="24" name="Graphic 23">
            <a:extLst>
              <a:ext uri="{FF2B5EF4-FFF2-40B4-BE49-F238E27FC236}">
                <a16:creationId xmlns:a16="http://schemas.microsoft.com/office/drawing/2014/main" id="{BDFEA4E7-4060-44C7-8520-D0ED971F15C8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2132448" y="3251209"/>
            <a:ext cx="304800" cy="3048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B9E28B-1DFB-497E-B8DA-0B595CA4C0F4}"/>
              </a:ext>
            </a:extLst>
          </p:cNvPr>
          <p:cNvSpPr txBox="1"/>
          <p:nvPr userDrawn="1"/>
        </p:nvSpPr>
        <p:spPr>
          <a:xfrm>
            <a:off x="2527200" y="2642400"/>
            <a:ext cx="27593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>
                <a:solidFill>
                  <a:srgbClr val="11497B"/>
                </a:solidFill>
              </a:rPr>
              <a:t>Identify your nearest emergency exit and meeting point</a:t>
            </a:r>
          </a:p>
          <a:p>
            <a:pPr algn="l"/>
            <a:endParaRPr lang="en-US" sz="1200">
              <a:solidFill>
                <a:srgbClr val="11497B"/>
              </a:solidFill>
            </a:endParaRPr>
          </a:p>
          <a:p>
            <a:pPr algn="l"/>
            <a:r>
              <a:rPr lang="en-US" sz="1200">
                <a:solidFill>
                  <a:srgbClr val="11497B"/>
                </a:solidFill>
              </a:rPr>
              <a:t>Spot any slip or trip hazards - i.e., bags, coats, cables etc.</a:t>
            </a:r>
          </a:p>
          <a:p>
            <a:pPr algn="l"/>
            <a:endParaRPr lang="en-US" sz="1200">
              <a:solidFill>
                <a:srgbClr val="11497B"/>
              </a:solidFill>
            </a:endParaRPr>
          </a:p>
          <a:p>
            <a:pPr algn="l"/>
            <a:r>
              <a:rPr lang="en-US" sz="1200">
                <a:solidFill>
                  <a:srgbClr val="11497B"/>
                </a:solidFill>
              </a:rPr>
              <a:t>Change positions, stand and move as much as possible</a:t>
            </a:r>
            <a:endParaRPr lang="en-GB" sz="1200">
              <a:solidFill>
                <a:srgbClr val="11497B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182F3E-1475-4583-969D-5991CDC1595F}"/>
              </a:ext>
            </a:extLst>
          </p:cNvPr>
          <p:cNvSpPr txBox="1"/>
          <p:nvPr userDrawn="1"/>
        </p:nvSpPr>
        <p:spPr>
          <a:xfrm>
            <a:off x="2527200" y="5198661"/>
            <a:ext cx="27593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>
                <a:solidFill>
                  <a:srgbClr val="11497B"/>
                </a:solidFill>
              </a:rPr>
              <a:t>Driving during meetings? Pull over or reschedule. If you can’t, always use the hands-free mode and never display slides on your screen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FA3E8A-C85F-44A6-8772-69A48D1D0AFD}"/>
              </a:ext>
            </a:extLst>
          </p:cNvPr>
          <p:cNvSpPr txBox="1"/>
          <p:nvPr userDrawn="1"/>
        </p:nvSpPr>
        <p:spPr>
          <a:xfrm>
            <a:off x="6973200" y="2642400"/>
            <a:ext cx="284366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>
                <a:solidFill>
                  <a:srgbClr val="11497B"/>
                </a:solidFill>
              </a:rPr>
              <a:t>Conduct 50-minutes meetings with </a:t>
            </a:r>
            <a:br>
              <a:rPr lang="en-US" sz="1200">
                <a:solidFill>
                  <a:srgbClr val="11497B"/>
                </a:solidFill>
              </a:rPr>
            </a:br>
            <a:r>
              <a:rPr lang="en-US" sz="1200">
                <a:solidFill>
                  <a:srgbClr val="11497B"/>
                </a:solidFill>
              </a:rPr>
              <a:t>10 minutes breaks between</a:t>
            </a:r>
          </a:p>
          <a:p>
            <a:pPr algn="l"/>
            <a:endParaRPr lang="en-US" sz="1200">
              <a:solidFill>
                <a:srgbClr val="11497B"/>
              </a:solidFill>
            </a:endParaRPr>
          </a:p>
          <a:p>
            <a:pPr algn="l"/>
            <a:r>
              <a:rPr lang="en-US" sz="1200">
                <a:solidFill>
                  <a:srgbClr val="11497B"/>
                </a:solidFill>
              </a:rPr>
              <a:t>Share your opinion and speak your mind in a constructive and respectful manner  </a:t>
            </a:r>
          </a:p>
          <a:p>
            <a:pPr algn="l"/>
            <a:endParaRPr lang="en-US" sz="1200">
              <a:solidFill>
                <a:srgbClr val="11497B"/>
              </a:solidFill>
            </a:endParaRPr>
          </a:p>
          <a:p>
            <a:pPr algn="l"/>
            <a:r>
              <a:rPr lang="en-US" sz="1200">
                <a:solidFill>
                  <a:srgbClr val="11497B"/>
                </a:solidFill>
              </a:rPr>
              <a:t>Be curious to opinions and ideas that differ from your own</a:t>
            </a:r>
            <a:endParaRPr lang="en-GB" sz="1200">
              <a:solidFill>
                <a:srgbClr val="11497B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5381DAD-F3F5-458E-9F55-EDAE8C60620E}"/>
              </a:ext>
            </a:extLst>
          </p:cNvPr>
          <p:cNvSpPr txBox="1"/>
          <p:nvPr userDrawn="1"/>
        </p:nvSpPr>
        <p:spPr>
          <a:xfrm>
            <a:off x="6973200" y="5198661"/>
            <a:ext cx="2843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1200">
                <a:solidFill>
                  <a:srgbClr val="11497B"/>
                </a:solidFill>
              </a:rPr>
              <a:t>Technical issues? Log off/on. Inform the organizer e.g., via smartphone, if you cannot connect.</a:t>
            </a:r>
          </a:p>
        </p:txBody>
      </p:sp>
    </p:spTree>
    <p:extLst>
      <p:ext uri="{BB962C8B-B14F-4D97-AF65-F5344CB8AC3E}">
        <p14:creationId xmlns:p14="http://schemas.microsoft.com/office/powerpoint/2010/main" val="2040763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D77188-65DB-47DA-8DD4-1D20DA7B44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A92B78-1DD2-45FA-A79C-EB831B78FEC1}" type="datetime1">
              <a:rPr lang="da-DK" smtClean="0"/>
              <a:t>20-02-2024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65BBBC-933F-4DF0-8FA4-8FE4450A2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2A5EC9-3C45-4A95-A6B9-BB43B1745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029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tex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80B4696-1525-4F2D-BF0A-078EED009A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0225" y="1196975"/>
            <a:ext cx="5464175" cy="5129212"/>
          </a:xfrm>
        </p:spPr>
        <p:txBody>
          <a:bodyPr/>
          <a:lstStyle>
            <a:lvl1pPr marL="182563" indent="-182563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Pladsholder til billede 56">
            <a:extLst>
              <a:ext uri="{FF2B5EF4-FFF2-40B4-BE49-F238E27FC236}">
                <a16:creationId xmlns:a16="http://schemas.microsoft.com/office/drawing/2014/main" id="{92E460C4-BBDF-41A7-BC52-24EE73E04F6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197600" y="1196974"/>
            <a:ext cx="5462588" cy="5129213"/>
          </a:xfrm>
          <a:solidFill>
            <a:srgbClr val="969696"/>
          </a:solidFill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8BD11B-4B42-4924-88B8-41A7B11D97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your slide headline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37283A-90F6-4EE5-B4E1-2257A410F51E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fld id="{D0A92B78-1DD2-45FA-A79C-EB831B78FEC1}" type="datetime1">
              <a:rPr lang="da-DK" smtClean="0"/>
              <a:t>20-02-2024</a:t>
            </a:fld>
            <a:endParaRPr lang="en-GB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0322AE4-FA22-4D7B-B890-30694D877C9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83409EC-1921-47B0-8107-850DB60EC1C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77856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80B4696-1525-4F2D-BF0A-078EED009AF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8637" y="1198800"/>
            <a:ext cx="5464175" cy="5130000"/>
          </a:xfrm>
        </p:spPr>
        <p:txBody>
          <a:bodyPr>
            <a:normAutofit/>
          </a:bodyPr>
          <a:lstStyle>
            <a:lvl1pPr marL="182563" indent="-182563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0097DCCC-B5F5-4E66-87BE-4B9952C6CA7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197600" y="1198800"/>
            <a:ext cx="5464175" cy="5130000"/>
          </a:xfrm>
        </p:spPr>
        <p:txBody>
          <a:bodyPr>
            <a:noAutofit/>
          </a:bodyPr>
          <a:lstStyle>
            <a:lvl1pPr marL="182563" indent="-182563">
              <a:buFont typeface="Arial" panose="020B0604020202020204" pitchFamily="34" charset="0"/>
              <a:buChar char="•"/>
              <a:defRPr>
                <a:solidFill>
                  <a:srgbClr val="11497B"/>
                </a:solidFill>
              </a:defRPr>
            </a:lvl1pPr>
            <a:lvl2pPr>
              <a:defRPr>
                <a:solidFill>
                  <a:srgbClr val="11497B"/>
                </a:solidFill>
              </a:defRPr>
            </a:lvl2pPr>
            <a:lvl3pPr>
              <a:defRPr>
                <a:solidFill>
                  <a:srgbClr val="11497B"/>
                </a:solidFill>
              </a:defRPr>
            </a:lvl3pPr>
            <a:lvl4pPr>
              <a:defRPr>
                <a:solidFill>
                  <a:srgbClr val="11497B"/>
                </a:solidFill>
              </a:defRPr>
            </a:lvl4pPr>
            <a:lvl5pPr>
              <a:defRPr>
                <a:solidFill>
                  <a:srgbClr val="11497B"/>
                </a:solidFill>
              </a:defRPr>
            </a:lvl5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6E6D05-B367-4226-81A0-007D960B92F5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fld id="{D0A92B78-1DD2-45FA-A79C-EB831B78FEC1}" type="datetime1">
              <a:rPr lang="da-DK" smtClean="0"/>
              <a:t>20-02-2024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0C3047-8086-409D-B248-FEBBDA3928C6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68AA62-0084-4E91-B591-68375C212F55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312CF0E-45F1-40F8-8795-EC613CD460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your slide headline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4156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FFF3F48E-EF1B-4A32-AC1B-78F682ECF2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your slide headline</a:t>
            </a:r>
          </a:p>
        </p:txBody>
      </p:sp>
      <p:sp>
        <p:nvSpPr>
          <p:cNvPr id="12" name="Pladsholder til billede 56">
            <a:extLst>
              <a:ext uri="{FF2B5EF4-FFF2-40B4-BE49-F238E27FC236}">
                <a16:creationId xmlns:a16="http://schemas.microsoft.com/office/drawing/2014/main" id="{657EADFF-0E1A-4965-BAD7-8432BFBC921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30225" y="1196975"/>
            <a:ext cx="11129961" cy="5130800"/>
          </a:xfrm>
          <a:solidFill>
            <a:srgbClr val="969696"/>
          </a:solidFill>
          <a:ln w="19050">
            <a:solidFill>
              <a:srgbClr val="FFFFFF"/>
            </a:solidFill>
          </a:ln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</p:spTree>
    <p:extLst>
      <p:ext uri="{BB962C8B-B14F-4D97-AF65-F5344CB8AC3E}">
        <p14:creationId xmlns:p14="http://schemas.microsoft.com/office/powerpoint/2010/main" val="276434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dsholder til billede 56">
            <a:extLst>
              <a:ext uri="{FF2B5EF4-FFF2-40B4-BE49-F238E27FC236}">
                <a16:creationId xmlns:a16="http://schemas.microsoft.com/office/drawing/2014/main" id="{92E460C4-BBDF-41A7-BC52-24EE73E04F6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30226" y="1196974"/>
            <a:ext cx="5565773" cy="5129213"/>
          </a:xfrm>
          <a:solidFill>
            <a:srgbClr val="969696"/>
          </a:solidFill>
          <a:ln w="19050">
            <a:solidFill>
              <a:srgbClr val="FFFFFF"/>
            </a:solidFill>
          </a:ln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  <p:sp>
        <p:nvSpPr>
          <p:cNvPr id="10" name="Pladsholder til billede 56">
            <a:extLst>
              <a:ext uri="{FF2B5EF4-FFF2-40B4-BE49-F238E27FC236}">
                <a16:creationId xmlns:a16="http://schemas.microsoft.com/office/drawing/2014/main" id="{94B87B30-6C30-448E-A0BA-0AB69662867C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096000" y="1196974"/>
            <a:ext cx="5564186" cy="5129213"/>
          </a:xfrm>
          <a:solidFill>
            <a:srgbClr val="969696"/>
          </a:solidFill>
          <a:ln w="19050">
            <a:solidFill>
              <a:srgbClr val="FFFFFF"/>
            </a:solidFill>
          </a:ln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FFFF00"/>
                </a:solidFill>
              </a:defRPr>
            </a:lvl1pPr>
          </a:lstStyle>
          <a:p>
            <a:r>
              <a:rPr lang="en-GB"/>
              <a:t>Click to place a picture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308A501-899E-4518-BB15-3E721F94AB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Click to add your slide headline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23945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4BD9F-E087-4F56-8095-9FD4DC3A8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0226" y="1863726"/>
            <a:ext cx="4249738" cy="1016208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add your slide headline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CB4D44-7700-401D-BCED-E5712BC0A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8C05-F804-4CE1-95F9-72E71067375C}" type="datetime1">
              <a:rPr lang="da-DK" smtClean="0"/>
              <a:t>20-02-2024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779E8C-E5A8-4B28-8194-BA0F7A796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42219" y="5995946"/>
            <a:ext cx="3537746" cy="365125"/>
          </a:xfrm>
        </p:spPr>
        <p:txBody>
          <a:bodyPr/>
          <a:lstStyle/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C7E53E-A5F9-4206-A46F-20BB400CA7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30225" y="3004159"/>
            <a:ext cx="4249739" cy="2191729"/>
          </a:xfrm>
        </p:spPr>
        <p:txBody>
          <a:bodyPr/>
          <a:lstStyle>
            <a:lvl1pPr marL="182563" indent="-182563"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Pladsholder til billede 56">
            <a:extLst>
              <a:ext uri="{FF2B5EF4-FFF2-40B4-BE49-F238E27FC236}">
                <a16:creationId xmlns:a16="http://schemas.microsoft.com/office/drawing/2014/main" id="{D284C4C0-9EBD-4A79-82F2-48A6278AC762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5284788" y="-1050"/>
            <a:ext cx="6908112" cy="6859050"/>
          </a:xfrm>
          <a:solidFill>
            <a:srgbClr val="E8E8E8"/>
          </a:solidFill>
        </p:spPr>
        <p:txBody>
          <a:bodyPr tIns="900000" bIns="0" anchor="ctr" anchorCtr="0">
            <a:normAutofit/>
          </a:bodyPr>
          <a:lstStyle>
            <a:lvl1pPr marL="0" indent="0" algn="ctr">
              <a:buFontTx/>
              <a:buNone/>
              <a:defRPr sz="1200" b="0">
                <a:solidFill>
                  <a:srgbClr val="E33353"/>
                </a:solidFill>
              </a:defRPr>
            </a:lvl1pPr>
          </a:lstStyle>
          <a:p>
            <a:r>
              <a:rPr lang="en-GB"/>
              <a:t>Click to place a light picture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2B82B5-3BD1-4076-BAA4-C12FBF5AF7DA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DE9CA1B-D638-4FEA-BBD7-1DB53652787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361600" y="529200"/>
            <a:ext cx="298800" cy="270000"/>
          </a:xfrm>
          <a:blipFill>
            <a:blip r:embed="rId2">
              <a:extLst>
                <a:ext uri="{96DAC541-7B7A-43D3-8B79-37D633B846F1}">
                  <asvg:svgBlip xmlns=""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 tIns="0" bIns="0"/>
          <a:lstStyle>
            <a:lvl1pPr marL="0" indent="0">
              <a:buNone/>
              <a:defRPr sz="100"/>
            </a:lvl1pPr>
          </a:lstStyle>
          <a:p>
            <a:pPr lvl="0"/>
            <a:r>
              <a:rPr lang="en-GB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57159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1D831E49-5B3B-8701-A374-E2C045FFCC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30226" y="1196975"/>
            <a:ext cx="11129962" cy="5129213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/>
              <a:t>Click to add your 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262F629A-4225-0E92-7D3E-24A1AC70A1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30225" y="6199794"/>
            <a:ext cx="605631" cy="192088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>
                <a:solidFill>
                  <a:srgbClr val="11497B"/>
                </a:solidFill>
                <a:latin typeface="+mn-lt"/>
              </a:defRPr>
            </a:lvl1pPr>
          </a:lstStyle>
          <a:p>
            <a:fld id="{D0A92B78-1DD2-45FA-A79C-EB831B78FEC1}" type="datetime1">
              <a:rPr lang="da-DK" smtClean="0"/>
              <a:t>20-02-2024</a:t>
            </a:fld>
            <a:endParaRPr lang="en-GB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90B52D0-02F2-5BF8-DBAC-BDB7946B05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242218" y="5995946"/>
            <a:ext cx="6876257" cy="365125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solidFill>
                  <a:srgbClr val="11497B"/>
                </a:solidFill>
                <a:latin typeface="+mn-lt"/>
              </a:defRPr>
            </a:lvl1pPr>
          </a:lstStyle>
          <a:p>
            <a:r>
              <a:rPr lang="en-US"/>
              <a:t>© 2022 Grundfos Holding A/S</a:t>
            </a:r>
            <a:endParaRPr lang="en-GB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95296A6-C1D8-A876-B4F8-8B4D017B6D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55362" y="6199794"/>
            <a:ext cx="504825" cy="192089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900">
                <a:solidFill>
                  <a:srgbClr val="11497B"/>
                </a:solidFill>
                <a:latin typeface="+mn-lt"/>
              </a:defRPr>
            </a:lvl1pPr>
          </a:lstStyle>
          <a:p>
            <a:fld id="{85D19AB6-A39C-F648-8673-AE723FC1C93C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64D49B68-3942-4D95-BB86-3F47BA13E7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225" y="504202"/>
            <a:ext cx="9713913" cy="69277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add your slide headline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634380E5-1FC9-478C-894C-6BBAFA840048}"/>
              </a:ext>
            </a:extLst>
          </p:cNvPr>
          <p:cNvPicPr>
            <a:picLocks noChangeAspect="1"/>
          </p:cNvPicPr>
          <p:nvPr userDrawn="1"/>
        </p:nvPicPr>
        <p:blipFill>
          <a:blip r:embed="rId38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="" xmlns:asvg="http://schemas.microsoft.com/office/drawing/2016/SVG/main" r:embed="rId39"/>
              </a:ext>
            </a:extLst>
          </a:blip>
          <a:stretch>
            <a:fillRect/>
          </a:stretch>
        </p:blipFill>
        <p:spPr>
          <a:xfrm>
            <a:off x="11361600" y="529200"/>
            <a:ext cx="298421" cy="27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51" r:id="rId1"/>
    <p:sldLayoutId id="2147484052" r:id="rId2"/>
    <p:sldLayoutId id="2147484029" r:id="rId3"/>
    <p:sldLayoutId id="2147484031" r:id="rId4"/>
    <p:sldLayoutId id="2147484033" r:id="rId5"/>
    <p:sldLayoutId id="2147484035" r:id="rId6"/>
    <p:sldLayoutId id="2147484037" r:id="rId7"/>
    <p:sldLayoutId id="2147484039" r:id="rId8"/>
    <p:sldLayoutId id="2147484041" r:id="rId9"/>
    <p:sldLayoutId id="2147484048" r:id="rId10"/>
    <p:sldLayoutId id="2147484043" r:id="rId11"/>
    <p:sldLayoutId id="2147484024" r:id="rId12"/>
    <p:sldLayoutId id="2147484045" r:id="rId13"/>
    <p:sldLayoutId id="2147484026" r:id="rId14"/>
    <p:sldLayoutId id="2147484053" r:id="rId15"/>
    <p:sldLayoutId id="2147484054" r:id="rId16"/>
    <p:sldLayoutId id="2147484055" r:id="rId17"/>
    <p:sldLayoutId id="2147484056" r:id="rId18"/>
    <p:sldLayoutId id="2147484028" r:id="rId19"/>
    <p:sldLayoutId id="2147484030" r:id="rId20"/>
    <p:sldLayoutId id="2147484032" r:id="rId21"/>
    <p:sldLayoutId id="2147484034" r:id="rId22"/>
    <p:sldLayoutId id="2147484036" r:id="rId23"/>
    <p:sldLayoutId id="2147484038" r:id="rId24"/>
    <p:sldLayoutId id="2147484040" r:id="rId25"/>
    <p:sldLayoutId id="2147484042" r:id="rId26"/>
    <p:sldLayoutId id="2147484049" r:id="rId27"/>
    <p:sldLayoutId id="2147484044" r:id="rId28"/>
    <p:sldLayoutId id="2147484023" r:id="rId29"/>
    <p:sldLayoutId id="2147484022" r:id="rId30"/>
    <p:sldLayoutId id="2147484025" r:id="rId31"/>
    <p:sldLayoutId id="2147484057" r:id="rId32"/>
    <p:sldLayoutId id="2147484058" r:id="rId33"/>
    <p:sldLayoutId id="2147484059" r:id="rId34"/>
    <p:sldLayoutId id="2147484060" r:id="rId35"/>
    <p:sldLayoutId id="2147484061" r:id="rId3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600" b="0" kern="1200">
          <a:solidFill>
            <a:srgbClr val="126AF3"/>
          </a:solidFill>
          <a:latin typeface="+mj-lt"/>
          <a:ea typeface="+mj-ea"/>
          <a:cs typeface="+mj-cs"/>
        </a:defRPr>
      </a:lvl1pPr>
    </p:titleStyle>
    <p:bodyStyle>
      <a:lvl1pPr marL="182563" indent="-182563" algn="l" defTabSz="914400" rtl="0" eaLnBrk="1" latinLnBrk="0" hangingPunct="1">
        <a:lnSpc>
          <a:spcPct val="10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rgbClr val="11497B"/>
          </a:solidFill>
          <a:latin typeface="+mn-lt"/>
          <a:ea typeface="+mn-ea"/>
          <a:cs typeface="+mn-cs"/>
        </a:defRPr>
      </a:lvl1pPr>
      <a:lvl2pPr marL="630238" indent="-173038" algn="l" defTabSz="914400" rtl="0" eaLnBrk="1" latinLnBrk="0" hangingPunct="1">
        <a:lnSpc>
          <a:spcPct val="10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rgbClr val="11497B"/>
          </a:solidFill>
          <a:latin typeface="+mn-lt"/>
          <a:ea typeface="+mn-ea"/>
          <a:cs typeface="+mn-cs"/>
        </a:defRPr>
      </a:lvl2pPr>
      <a:lvl3pPr marL="1079500" indent="-165100" algn="l" defTabSz="914400" rtl="0" eaLnBrk="1" latinLnBrk="0" hangingPunct="1">
        <a:lnSpc>
          <a:spcPct val="10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rgbClr val="11497B"/>
          </a:solidFill>
          <a:latin typeface="+mn-lt"/>
          <a:ea typeface="+mn-ea"/>
          <a:cs typeface="+mn-cs"/>
        </a:defRPr>
      </a:lvl3pPr>
      <a:lvl4pPr marL="1527175" indent="-155575" algn="l" defTabSz="914400" rtl="0" eaLnBrk="1" latinLnBrk="0" hangingPunct="1">
        <a:lnSpc>
          <a:spcPct val="10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rgbClr val="11497B"/>
          </a:solidFill>
          <a:latin typeface="+mn-lt"/>
          <a:ea typeface="+mn-ea"/>
          <a:cs typeface="+mn-cs"/>
        </a:defRPr>
      </a:lvl4pPr>
      <a:lvl5pPr marL="1974850" indent="-146050" algn="l" defTabSz="914400" rtl="0" eaLnBrk="1" latinLnBrk="0" hangingPunct="1">
        <a:lnSpc>
          <a:spcPct val="10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600" kern="1200">
          <a:solidFill>
            <a:srgbClr val="11497B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41" userDrawn="1">
          <p15:clr>
            <a:srgbClr val="F26B43"/>
          </p15:clr>
        </p15:guide>
        <p15:guide id="542" pos="7680" userDrawn="1">
          <p15:clr>
            <a:srgbClr val="F26B43"/>
          </p15:clr>
        </p15:guide>
        <p15:guide id="543" pos="334" userDrawn="1">
          <p15:clr>
            <a:srgbClr val="F26B43"/>
          </p15:clr>
        </p15:guide>
        <p15:guide id="544" pos="652" userDrawn="1">
          <p15:clr>
            <a:srgbClr val="F26B43"/>
          </p15:clr>
        </p15:guide>
        <p15:guide id="545" pos="780" userDrawn="1">
          <p15:clr>
            <a:srgbClr val="F26B43"/>
          </p15:clr>
        </p15:guide>
        <p15:guide id="546" pos="1098" userDrawn="1">
          <p15:clr>
            <a:srgbClr val="F26B43"/>
          </p15:clr>
        </p15:guide>
        <p15:guide id="547" pos="1226" userDrawn="1">
          <p15:clr>
            <a:srgbClr val="F26B43"/>
          </p15:clr>
        </p15:guide>
        <p15:guide id="548" pos="1544" userDrawn="1">
          <p15:clr>
            <a:srgbClr val="F26B43"/>
          </p15:clr>
        </p15:guide>
        <p15:guide id="549" pos="1672" userDrawn="1">
          <p15:clr>
            <a:srgbClr val="F26B43"/>
          </p15:clr>
        </p15:guide>
        <p15:guide id="550" pos="2003" userDrawn="1">
          <p15:clr>
            <a:srgbClr val="F26B43"/>
          </p15:clr>
        </p15:guide>
        <p15:guide id="551" pos="2119" userDrawn="1">
          <p15:clr>
            <a:srgbClr val="F26B43"/>
          </p15:clr>
        </p15:guide>
        <p15:guide id="552" pos="2437" userDrawn="1">
          <p15:clr>
            <a:srgbClr val="F26B43"/>
          </p15:clr>
        </p15:guide>
        <p15:guide id="553" pos="2565" userDrawn="1">
          <p15:clr>
            <a:srgbClr val="F26B43"/>
          </p15:clr>
        </p15:guide>
        <p15:guide id="554" pos="2883" userDrawn="1">
          <p15:clr>
            <a:srgbClr val="F26B43"/>
          </p15:clr>
        </p15:guide>
        <p15:guide id="555" pos="3011" userDrawn="1">
          <p15:clr>
            <a:srgbClr val="F26B43"/>
          </p15:clr>
        </p15:guide>
        <p15:guide id="556" pos="3329" userDrawn="1">
          <p15:clr>
            <a:srgbClr val="F26B43"/>
          </p15:clr>
        </p15:guide>
        <p15:guide id="557" pos="3457" userDrawn="1">
          <p15:clr>
            <a:srgbClr val="F26B43"/>
          </p15:clr>
        </p15:guide>
        <p15:guide id="558" pos="3776" userDrawn="1">
          <p15:clr>
            <a:srgbClr val="F26B43"/>
          </p15:clr>
        </p15:guide>
        <p15:guide id="559" pos="3904" userDrawn="1">
          <p15:clr>
            <a:srgbClr val="F26B43"/>
          </p15:clr>
        </p15:guide>
        <p15:guide id="560" pos="4222" userDrawn="1">
          <p15:clr>
            <a:srgbClr val="F26B43"/>
          </p15:clr>
        </p15:guide>
        <p15:guide id="561" pos="4350" userDrawn="1">
          <p15:clr>
            <a:srgbClr val="F26B43"/>
          </p15:clr>
        </p15:guide>
        <p15:guide id="562" pos="4668" userDrawn="1">
          <p15:clr>
            <a:srgbClr val="F26B43"/>
          </p15:clr>
        </p15:guide>
        <p15:guide id="563" pos="4796" userDrawn="1">
          <p15:clr>
            <a:srgbClr val="F26B43"/>
          </p15:clr>
        </p15:guide>
        <p15:guide id="564" pos="5114" userDrawn="1">
          <p15:clr>
            <a:srgbClr val="F26B43"/>
          </p15:clr>
        </p15:guide>
        <p15:guide id="565" pos="5242" userDrawn="1">
          <p15:clr>
            <a:srgbClr val="F26B43"/>
          </p15:clr>
        </p15:guide>
        <p15:guide id="566" pos="5560" userDrawn="1">
          <p15:clr>
            <a:srgbClr val="F26B43"/>
          </p15:clr>
        </p15:guide>
        <p15:guide id="567" pos="5688" userDrawn="1">
          <p15:clr>
            <a:srgbClr val="F26B43"/>
          </p15:clr>
        </p15:guide>
        <p15:guide id="568" pos="6007" userDrawn="1">
          <p15:clr>
            <a:srgbClr val="F26B43"/>
          </p15:clr>
        </p15:guide>
        <p15:guide id="569" pos="6135" userDrawn="1">
          <p15:clr>
            <a:srgbClr val="F26B43"/>
          </p15:clr>
        </p15:guide>
        <p15:guide id="570" pos="6453" userDrawn="1">
          <p15:clr>
            <a:srgbClr val="F26B43"/>
          </p15:clr>
        </p15:guide>
        <p15:guide id="571" pos="6581" userDrawn="1">
          <p15:clr>
            <a:srgbClr val="F26B43"/>
          </p15:clr>
        </p15:guide>
        <p15:guide id="572" pos="6899" userDrawn="1">
          <p15:clr>
            <a:srgbClr val="F26B43"/>
          </p15:clr>
        </p15:guide>
        <p15:guide id="573" pos="7027" userDrawn="1">
          <p15:clr>
            <a:srgbClr val="F26B43"/>
          </p15:clr>
        </p15:guide>
        <p15:guide id="574" pos="7345" userDrawn="1">
          <p15:clr>
            <a:srgbClr val="F26B43"/>
          </p15:clr>
        </p15:guide>
        <p15:guide id="575" orient="horz" userDrawn="1">
          <p15:clr>
            <a:srgbClr val="F26B43"/>
          </p15:clr>
        </p15:guide>
        <p15:guide id="576" orient="horz" pos="4320" userDrawn="1">
          <p15:clr>
            <a:srgbClr val="F26B43"/>
          </p15:clr>
        </p15:guide>
        <p15:guide id="577" orient="horz" pos="334" userDrawn="1">
          <p15:clr>
            <a:srgbClr val="F26B43"/>
          </p15:clr>
        </p15:guide>
        <p15:guide id="578" orient="horz" pos="626" userDrawn="1">
          <p15:clr>
            <a:srgbClr val="F26B43"/>
          </p15:clr>
        </p15:guide>
        <p15:guide id="579" orient="horz" pos="754" userDrawn="1">
          <p15:clr>
            <a:srgbClr val="F26B43"/>
          </p15:clr>
        </p15:guide>
        <p15:guide id="580" orient="horz" pos="1046" userDrawn="1">
          <p15:clr>
            <a:srgbClr val="F26B43"/>
          </p15:clr>
        </p15:guide>
        <p15:guide id="581" orient="horz" pos="1174" userDrawn="1">
          <p15:clr>
            <a:srgbClr val="F26B43"/>
          </p15:clr>
        </p15:guide>
        <p15:guide id="582" orient="horz" pos="1466" userDrawn="1">
          <p15:clr>
            <a:srgbClr val="F26B43"/>
          </p15:clr>
        </p15:guide>
        <p15:guide id="583" orient="horz" pos="1594" userDrawn="1">
          <p15:clr>
            <a:srgbClr val="F26B43"/>
          </p15:clr>
        </p15:guide>
        <p15:guide id="584" orient="horz" pos="1886" userDrawn="1">
          <p15:clr>
            <a:srgbClr val="F26B43"/>
          </p15:clr>
        </p15:guide>
        <p15:guide id="585" orient="horz" pos="2014" userDrawn="1">
          <p15:clr>
            <a:srgbClr val="F26B43"/>
          </p15:clr>
        </p15:guide>
        <p15:guide id="586" orient="horz" pos="2305" userDrawn="1">
          <p15:clr>
            <a:srgbClr val="F26B43"/>
          </p15:clr>
        </p15:guide>
        <p15:guide id="587" orient="horz" pos="2433" userDrawn="1">
          <p15:clr>
            <a:srgbClr val="F26B43"/>
          </p15:clr>
        </p15:guide>
        <p15:guide id="588" orient="horz" pos="2725" userDrawn="1">
          <p15:clr>
            <a:srgbClr val="F26B43"/>
          </p15:clr>
        </p15:guide>
        <p15:guide id="589" orient="horz" pos="2853" userDrawn="1">
          <p15:clr>
            <a:srgbClr val="F26B43"/>
          </p15:clr>
        </p15:guide>
        <p15:guide id="590" orient="horz" pos="3145" userDrawn="1">
          <p15:clr>
            <a:srgbClr val="F26B43"/>
          </p15:clr>
        </p15:guide>
        <p15:guide id="591" orient="horz" pos="3273" userDrawn="1">
          <p15:clr>
            <a:srgbClr val="F26B43"/>
          </p15:clr>
        </p15:guide>
        <p15:guide id="592" orient="horz" pos="3565" userDrawn="1">
          <p15:clr>
            <a:srgbClr val="F26B43"/>
          </p15:clr>
        </p15:guide>
        <p15:guide id="593" orient="horz" pos="3693" userDrawn="1">
          <p15:clr>
            <a:srgbClr val="F26B43"/>
          </p15:clr>
        </p15:guide>
        <p15:guide id="594" orient="horz" pos="398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411D496-4A76-4039-9317-6C4B3D93CD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199" y="1328400"/>
            <a:ext cx="11184745" cy="1749600"/>
          </a:xfrm>
        </p:spPr>
        <p:txBody>
          <a:bodyPr/>
          <a:lstStyle/>
          <a:p>
            <a:r>
              <a:rPr lang="en-GB" dirty="0"/>
              <a:t>TRAINING MANAGEMENT MODULE WORKFLOW</a:t>
            </a:r>
          </a:p>
        </p:txBody>
      </p:sp>
    </p:spTree>
    <p:extLst>
      <p:ext uri="{BB962C8B-B14F-4D97-AF65-F5344CB8AC3E}">
        <p14:creationId xmlns:p14="http://schemas.microsoft.com/office/powerpoint/2010/main" val="1328217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CB4C7-9BA1-6F68-1A9E-6B1E57500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F242D2-75B0-4AD9-6E50-F6FFA326BDF0}"/>
              </a:ext>
            </a:extLst>
          </p:cNvPr>
          <p:cNvSpPr txBox="1"/>
          <p:nvPr/>
        </p:nvSpPr>
        <p:spPr>
          <a:xfrm>
            <a:off x="4716379" y="1371419"/>
            <a:ext cx="35613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000" b="1" dirty="0"/>
              <a:t>Training Calendar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8E158A-9FA7-C615-0752-F2840EBCF7C5}"/>
              </a:ext>
            </a:extLst>
          </p:cNvPr>
          <p:cNvSpPr txBox="1"/>
          <p:nvPr/>
        </p:nvSpPr>
        <p:spPr>
          <a:xfrm>
            <a:off x="6830970" y="2375570"/>
            <a:ext cx="5585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b="1" dirty="0"/>
              <a:t>1. Training Calendar</a:t>
            </a:r>
          </a:p>
          <a:p>
            <a:pPr marL="285750" indent="-285750" algn="l">
              <a:buFontTx/>
              <a:buChar char="-"/>
            </a:pPr>
            <a:r>
              <a:rPr lang="en-IN" sz="1600" dirty="0"/>
              <a:t>Once a year – Calendar </a:t>
            </a:r>
          </a:p>
          <a:p>
            <a:pPr marL="285750" indent="-285750" algn="l">
              <a:buFontTx/>
              <a:buChar char="-"/>
            </a:pPr>
            <a:r>
              <a:rPr lang="en-IN" sz="1600" dirty="0"/>
              <a:t>Update monthly once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93E75F-BC8C-6D7F-560C-7050EF82DB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3004" y="1945973"/>
            <a:ext cx="5372376" cy="370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543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CB4C7-9BA1-6F68-1A9E-6B1E57500E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WORKFLOW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F242D2-75B0-4AD9-6E50-F6FFA326BDF0}"/>
              </a:ext>
            </a:extLst>
          </p:cNvPr>
          <p:cNvSpPr txBox="1"/>
          <p:nvPr/>
        </p:nvSpPr>
        <p:spPr>
          <a:xfrm>
            <a:off x="4475748" y="1207309"/>
            <a:ext cx="35613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2000" b="1" dirty="0"/>
              <a:t>Training Schedule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8E158A-9FA7-C615-0752-F2840EBCF7C5}"/>
              </a:ext>
            </a:extLst>
          </p:cNvPr>
          <p:cNvSpPr txBox="1"/>
          <p:nvPr/>
        </p:nvSpPr>
        <p:spPr>
          <a:xfrm>
            <a:off x="7061977" y="1981834"/>
            <a:ext cx="5585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b="1" dirty="0"/>
              <a:t>Training Schedule </a:t>
            </a:r>
            <a:endParaRPr lang="en-IN" sz="1600" dirty="0"/>
          </a:p>
          <a:p>
            <a:pPr algn="l"/>
            <a:r>
              <a:rPr lang="en-IN" sz="1600" dirty="0"/>
              <a:t>- Add participants who needs to attend (Office)</a:t>
            </a:r>
          </a:p>
          <a:p>
            <a:pPr algn="l"/>
            <a:r>
              <a:rPr lang="en-IN" sz="1600" dirty="0"/>
              <a:t>- Add the name list to intimate Supervisors ( Shopfloor)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113F27F-31CA-9F65-709E-D1F798FE5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45973"/>
            <a:ext cx="7126853" cy="45601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300F470-DFBF-DFFC-5F60-42EA18C3CACC}"/>
              </a:ext>
            </a:extLst>
          </p:cNvPr>
          <p:cNvSpPr txBox="1"/>
          <p:nvPr/>
        </p:nvSpPr>
        <p:spPr>
          <a:xfrm>
            <a:off x="7061977" y="3576617"/>
            <a:ext cx="41099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b="1" dirty="0"/>
              <a:t>Training Participants</a:t>
            </a:r>
          </a:p>
          <a:p>
            <a:pPr algn="l"/>
            <a:r>
              <a:rPr lang="en-IN" sz="1600" dirty="0"/>
              <a:t>- Excel</a:t>
            </a:r>
          </a:p>
          <a:p>
            <a:pPr algn="l"/>
            <a:r>
              <a:rPr lang="en-IN" sz="1600" dirty="0"/>
              <a:t>- Whole department</a:t>
            </a:r>
          </a:p>
          <a:p>
            <a:pPr algn="l"/>
            <a:r>
              <a:rPr lang="en-IN" sz="1600" dirty="0"/>
              <a:t>- Individual allocation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42C82D-AA09-EEE9-DB14-A5194C311749}"/>
              </a:ext>
            </a:extLst>
          </p:cNvPr>
          <p:cNvSpPr txBox="1"/>
          <p:nvPr/>
        </p:nvSpPr>
        <p:spPr>
          <a:xfrm>
            <a:off x="7126853" y="4724143"/>
            <a:ext cx="43753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b="1" dirty="0"/>
              <a:t>Training Intimation</a:t>
            </a:r>
          </a:p>
          <a:p>
            <a:pPr algn="l"/>
            <a:r>
              <a:rPr lang="en-IN" sz="1600" b="1" dirty="0"/>
              <a:t>- </a:t>
            </a:r>
            <a:r>
              <a:rPr lang="en-IN" sz="1600" dirty="0"/>
              <a:t>Email</a:t>
            </a:r>
          </a:p>
          <a:p>
            <a:pPr algn="l"/>
            <a:r>
              <a:rPr lang="en-IN" sz="1600" dirty="0"/>
              <a:t>- Mail to Supervisor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C5F0EC-3754-155C-D4C2-DB96905FF240}"/>
              </a:ext>
            </a:extLst>
          </p:cNvPr>
          <p:cNvSpPr txBox="1"/>
          <p:nvPr/>
        </p:nvSpPr>
        <p:spPr>
          <a:xfrm>
            <a:off x="7126853" y="5650691"/>
            <a:ext cx="36479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b="1" dirty="0"/>
              <a:t>Option </a:t>
            </a:r>
            <a:r>
              <a:rPr lang="en-IN" sz="1600" dirty="0"/>
              <a:t>- Type of training -  IDP, General, Self-training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C571EB-01EF-F1B9-EF46-4E0C2FE79F68}"/>
              </a:ext>
            </a:extLst>
          </p:cNvPr>
          <p:cNvSpPr txBox="1"/>
          <p:nvPr/>
        </p:nvSpPr>
        <p:spPr>
          <a:xfrm>
            <a:off x="7126852" y="6213712"/>
            <a:ext cx="50651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b="1" dirty="0"/>
              <a:t>Option </a:t>
            </a:r>
            <a:r>
              <a:rPr lang="en-IN" sz="1600" dirty="0"/>
              <a:t>– Effectiveness Evaluation – Yes/No</a:t>
            </a:r>
          </a:p>
          <a:p>
            <a:pPr algn="l"/>
            <a:r>
              <a:rPr lang="en-IN" sz="1600" dirty="0"/>
              <a:t>Effectiveness Evaluation Time period – 3 or 6 months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36847B-5CA5-2D4B-448D-9DA4B9CA6ED3}"/>
              </a:ext>
            </a:extLst>
          </p:cNvPr>
          <p:cNvSpPr txBox="1"/>
          <p:nvPr/>
        </p:nvSpPr>
        <p:spPr>
          <a:xfrm>
            <a:off x="7094415" y="2890484"/>
            <a:ext cx="558561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b="1" dirty="0"/>
              <a:t>Training Domain</a:t>
            </a:r>
          </a:p>
          <a:p>
            <a:pPr algn="l"/>
            <a:r>
              <a:rPr lang="en-IN" sz="1600" b="1" dirty="0"/>
              <a:t>- </a:t>
            </a:r>
            <a:r>
              <a:rPr lang="en-IN" sz="1600" dirty="0"/>
              <a:t>Training provided by which function</a:t>
            </a:r>
          </a:p>
          <a:p>
            <a:pPr algn="l"/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30918365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16012-2EEC-4DEF-B450-6444D1823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Pre and Post Questionnaire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0EA4712-B427-46DB-123C-94E073F07D28}"/>
              </a:ext>
            </a:extLst>
          </p:cNvPr>
          <p:cNvSpPr txBox="1"/>
          <p:nvPr/>
        </p:nvSpPr>
        <p:spPr>
          <a:xfrm>
            <a:off x="452386" y="1269306"/>
            <a:ext cx="40522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URL from Microsoft Forms – Admin Access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B04FD9-98D1-3D77-C218-7C27F68C26FA}"/>
              </a:ext>
            </a:extLst>
          </p:cNvPr>
          <p:cNvSpPr txBox="1"/>
          <p:nvPr/>
        </p:nvSpPr>
        <p:spPr>
          <a:xfrm>
            <a:off x="452386" y="1798385"/>
            <a:ext cx="48791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Download responses from Forms and attach in app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0E7FB9B-55F2-EDCF-BC36-44B652D7F39F}"/>
              </a:ext>
            </a:extLst>
          </p:cNvPr>
          <p:cNvSpPr txBox="1">
            <a:spLocks/>
          </p:cNvSpPr>
          <p:nvPr/>
        </p:nvSpPr>
        <p:spPr>
          <a:xfrm>
            <a:off x="530224" y="2620156"/>
            <a:ext cx="9713913" cy="69277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0" kern="1200">
                <a:solidFill>
                  <a:srgbClr val="126AF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Attendance and Feedback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3A5265-0B4E-5468-CE29-686EA581E749}"/>
              </a:ext>
            </a:extLst>
          </p:cNvPr>
          <p:cNvSpPr txBox="1"/>
          <p:nvPr/>
        </p:nvSpPr>
        <p:spPr>
          <a:xfrm>
            <a:off x="530224" y="3214837"/>
            <a:ext cx="46577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b="1" dirty="0"/>
              <a:t>Single Form  for  Attendance &amp; Feedback</a:t>
            </a:r>
          </a:p>
          <a:p>
            <a:pPr marL="342900" indent="-342900" algn="l">
              <a:buAutoNum type="arabicPeriod"/>
            </a:pPr>
            <a:r>
              <a:rPr lang="en-IN" sz="1600" dirty="0"/>
              <a:t>QR code for individual trainings </a:t>
            </a:r>
          </a:p>
          <a:p>
            <a:pPr marL="342900" indent="-342900" algn="l">
              <a:buAutoNum type="arabicPeriod"/>
            </a:pPr>
            <a:r>
              <a:rPr lang="en-IN" sz="1600" dirty="0"/>
              <a:t>Direct access from module for office and QR need to be circulated by Trainer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F610AA-E036-B264-815C-2F05247805A7}"/>
              </a:ext>
            </a:extLst>
          </p:cNvPr>
          <p:cNvSpPr txBox="1"/>
          <p:nvPr/>
        </p:nvSpPr>
        <p:spPr>
          <a:xfrm>
            <a:off x="530226" y="4466426"/>
            <a:ext cx="3397718" cy="3385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Trainer score/ Rating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10468B-4323-AABF-ECEB-42AFC2206444}"/>
              </a:ext>
            </a:extLst>
          </p:cNvPr>
          <p:cNvSpPr txBox="1"/>
          <p:nvPr/>
        </p:nvSpPr>
        <p:spPr>
          <a:xfrm>
            <a:off x="6764956" y="3206518"/>
            <a:ext cx="516876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b="1" dirty="0"/>
              <a:t>All employees will have access to training portal</a:t>
            </a:r>
          </a:p>
          <a:p>
            <a:pPr algn="l"/>
            <a:r>
              <a:rPr lang="en-IN" sz="1600" dirty="0"/>
              <a:t>- Questions</a:t>
            </a:r>
          </a:p>
          <a:p>
            <a:pPr algn="l"/>
            <a:r>
              <a:rPr lang="en-IN" sz="1600" dirty="0"/>
              <a:t>- Attendance &amp; Feedback</a:t>
            </a:r>
          </a:p>
          <a:p>
            <a:pPr algn="l"/>
            <a:endParaRPr lang="en-IN" sz="1600" dirty="0"/>
          </a:p>
          <a:p>
            <a:pPr algn="l"/>
            <a:r>
              <a:rPr lang="en-IN" sz="1600" b="1" dirty="0"/>
              <a:t>Portal can be accessed by Email ID &amp; Mobile No. – Individual Login</a:t>
            </a:r>
          </a:p>
          <a:p>
            <a:pPr algn="l"/>
            <a:endParaRPr lang="en-IN" sz="1600" b="1" dirty="0"/>
          </a:p>
          <a:p>
            <a:pPr algn="l"/>
            <a:r>
              <a:rPr lang="en-IN" sz="1600" b="1" dirty="0"/>
              <a:t>Add Additional Training taken up LinkedIn Learning, Grundfos Learning Centre </a:t>
            </a:r>
          </a:p>
          <a:p>
            <a:pPr algn="l"/>
            <a:endParaRPr lang="en-IN" sz="1600" b="1" dirty="0"/>
          </a:p>
          <a:p>
            <a:pPr algn="l"/>
            <a:endParaRPr lang="en-IN" sz="1600" b="1" dirty="0"/>
          </a:p>
          <a:p>
            <a:pPr algn="l"/>
            <a:endParaRPr lang="en-IN" sz="1600" b="1" dirty="0"/>
          </a:p>
          <a:p>
            <a:pPr algn="l"/>
            <a:endParaRPr lang="en-IN" sz="1600" b="1" dirty="0"/>
          </a:p>
          <a:p>
            <a:pPr algn="l"/>
            <a:endParaRPr lang="en-IN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D9AB1C-017C-AC6C-F34A-D1D54A9BFD2A}"/>
              </a:ext>
            </a:extLst>
          </p:cNvPr>
          <p:cNvSpPr txBox="1"/>
          <p:nvPr/>
        </p:nvSpPr>
        <p:spPr>
          <a:xfrm>
            <a:off x="6764956" y="5657141"/>
            <a:ext cx="4419600" cy="3385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IN" sz="1600" b="1" dirty="0"/>
              <a:t>Certificate for the training conducted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0F0EFE2-3794-D3AB-072B-982DD8653CF9}"/>
              </a:ext>
            </a:extLst>
          </p:cNvPr>
          <p:cNvSpPr txBox="1"/>
          <p:nvPr/>
        </p:nvSpPr>
        <p:spPr>
          <a:xfrm>
            <a:off x="530226" y="4971421"/>
            <a:ext cx="3397718" cy="3385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Training Satisfaction Rate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0AD656D-78FB-07B3-BCB7-450F6E242B3F}"/>
              </a:ext>
            </a:extLst>
          </p:cNvPr>
          <p:cNvSpPr txBox="1"/>
          <p:nvPr/>
        </p:nvSpPr>
        <p:spPr>
          <a:xfrm>
            <a:off x="530225" y="5552146"/>
            <a:ext cx="3397718" cy="33855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Training Satisfaction Rate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8AA81F2-EE0E-A37E-8E3F-740E8AE04CBD}"/>
              </a:ext>
            </a:extLst>
          </p:cNvPr>
          <p:cNvSpPr txBox="1">
            <a:spLocks/>
          </p:cNvSpPr>
          <p:nvPr/>
        </p:nvSpPr>
        <p:spPr>
          <a:xfrm>
            <a:off x="6804819" y="2648896"/>
            <a:ext cx="5016259" cy="692773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600" b="0" kern="1200">
                <a:solidFill>
                  <a:srgbClr val="126AF3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/>
              <a:t>Other Details</a:t>
            </a:r>
          </a:p>
        </p:txBody>
      </p:sp>
    </p:spTree>
    <p:extLst>
      <p:ext uri="{BB962C8B-B14F-4D97-AF65-F5344CB8AC3E}">
        <p14:creationId xmlns:p14="http://schemas.microsoft.com/office/powerpoint/2010/main" val="3030386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41C88-7A71-EAF8-0BA7-1EC080E3B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Effectiveness Evaluation form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180AEC6-1369-F696-8C5D-01FC4EE90DDF}"/>
              </a:ext>
            </a:extLst>
          </p:cNvPr>
          <p:cNvSpPr txBox="1"/>
          <p:nvPr/>
        </p:nvSpPr>
        <p:spPr>
          <a:xfrm>
            <a:off x="554706" y="1720471"/>
            <a:ext cx="5062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Attach training documents in the app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6D638B-DFE0-AD0D-2699-E847C4A1A137}"/>
              </a:ext>
            </a:extLst>
          </p:cNvPr>
          <p:cNvSpPr txBox="1"/>
          <p:nvPr/>
        </p:nvSpPr>
        <p:spPr>
          <a:xfrm>
            <a:off x="530225" y="1212170"/>
            <a:ext cx="506205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Effectiveness evaluated by Manager after 3/6 months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3A1971-ADDA-33CA-F009-E25E652A3BC2}"/>
              </a:ext>
            </a:extLst>
          </p:cNvPr>
          <p:cNvSpPr txBox="1"/>
          <p:nvPr/>
        </p:nvSpPr>
        <p:spPr>
          <a:xfrm>
            <a:off x="530225" y="2558241"/>
            <a:ext cx="1017306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600">
                <a:solidFill>
                  <a:srgbClr val="126AF3"/>
                </a:solidFill>
                <a:latin typeface="+mj-lt"/>
                <a:ea typeface="+mj-ea"/>
                <a:cs typeface="+mj-cs"/>
              </a:rPr>
              <a:t>Training Reminder to Trainers &amp; Participants</a:t>
            </a:r>
            <a:endParaRPr lang="en-IN" sz="2600" dirty="0">
              <a:solidFill>
                <a:srgbClr val="126AF3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1CA523-CBF7-8812-B49F-0854729C7A19}"/>
              </a:ext>
            </a:extLst>
          </p:cNvPr>
          <p:cNvSpPr txBox="1"/>
          <p:nvPr/>
        </p:nvSpPr>
        <p:spPr>
          <a:xfrm>
            <a:off x="554706" y="3193768"/>
            <a:ext cx="6120833" cy="89255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l"/>
            <a:r>
              <a:rPr lang="en-IN" sz="2000" b="1" dirty="0"/>
              <a:t>Clarification:</a:t>
            </a:r>
          </a:p>
          <a:p>
            <a:pPr marL="342900" indent="-342900">
              <a:buAutoNum type="arabicPeriod"/>
            </a:pPr>
            <a:r>
              <a:rPr lang="en-IN" sz="1600" dirty="0"/>
              <a:t>Training time</a:t>
            </a:r>
          </a:p>
          <a:p>
            <a:pPr marL="342900" indent="-342900">
              <a:buAutoNum type="arabicPeriod"/>
            </a:pPr>
            <a:r>
              <a:rPr lang="en-IN" sz="1600" dirty="0"/>
              <a:t>Clarity between lesson learnt and training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72BAEC-0C40-A740-B236-B25A22D1D872}"/>
              </a:ext>
            </a:extLst>
          </p:cNvPr>
          <p:cNvSpPr txBox="1"/>
          <p:nvPr/>
        </p:nvSpPr>
        <p:spPr>
          <a:xfrm>
            <a:off x="6901313" y="997855"/>
            <a:ext cx="4023361" cy="13234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l"/>
            <a:r>
              <a:rPr lang="en-IN" sz="1600" b="1" dirty="0"/>
              <a:t>Clarification:</a:t>
            </a:r>
          </a:p>
          <a:p>
            <a:pPr algn="l"/>
            <a:endParaRPr lang="en-IN" sz="1600" b="1" dirty="0"/>
          </a:p>
          <a:p>
            <a:pPr marL="342900" indent="-342900" algn="l">
              <a:buAutoNum type="arabicPeriod"/>
            </a:pPr>
            <a:r>
              <a:rPr lang="en-IN" sz="1600" dirty="0"/>
              <a:t>Trainings that require EFFECTIVENESS EVALUATION</a:t>
            </a:r>
          </a:p>
          <a:p>
            <a:pPr algn="l"/>
            <a:endParaRPr lang="en-IN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E7FC240-EA43-11A5-DF36-FE1F869B5952}"/>
              </a:ext>
            </a:extLst>
          </p:cNvPr>
          <p:cNvSpPr txBox="1"/>
          <p:nvPr/>
        </p:nvSpPr>
        <p:spPr>
          <a:xfrm>
            <a:off x="505743" y="4327968"/>
            <a:ext cx="1017306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600" dirty="0">
                <a:solidFill>
                  <a:srgbClr val="126AF3"/>
                </a:solidFill>
                <a:latin typeface="+mj-lt"/>
                <a:ea typeface="+mj-ea"/>
                <a:cs typeface="+mj-cs"/>
              </a:rPr>
              <a:t>Individual Login for all employees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94B59E-C24A-8489-29F6-59FA4A9C1895}"/>
              </a:ext>
            </a:extLst>
          </p:cNvPr>
          <p:cNvSpPr txBox="1"/>
          <p:nvPr/>
        </p:nvSpPr>
        <p:spPr>
          <a:xfrm>
            <a:off x="554706" y="4892782"/>
            <a:ext cx="50620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To access dashboard</a:t>
            </a:r>
          </a:p>
          <a:p>
            <a:pPr algn="l"/>
            <a:r>
              <a:rPr lang="en-IN" sz="1600" dirty="0"/>
              <a:t>Update individual training details</a:t>
            </a:r>
          </a:p>
          <a:p>
            <a:pPr algn="l"/>
            <a:r>
              <a:rPr lang="en-IN" sz="1600" dirty="0"/>
              <a:t>Documents required need to be attached</a:t>
            </a:r>
          </a:p>
        </p:txBody>
      </p:sp>
    </p:spTree>
    <p:extLst>
      <p:ext uri="{BB962C8B-B14F-4D97-AF65-F5344CB8AC3E}">
        <p14:creationId xmlns:p14="http://schemas.microsoft.com/office/powerpoint/2010/main" val="28759881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A95D1-3131-AE5E-94A9-CDAEC3F1EC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67B544-4BEC-D963-1381-A8A4650F8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b="1" dirty="0"/>
              <a:t>Sample dashboard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01EF715-5559-D090-CBCA-945DF146ED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26" y="1794103"/>
            <a:ext cx="6767918" cy="36732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17F47B-6691-A390-B039-A3511A7DFED0}"/>
              </a:ext>
            </a:extLst>
          </p:cNvPr>
          <p:cNvSpPr txBox="1"/>
          <p:nvPr/>
        </p:nvSpPr>
        <p:spPr>
          <a:xfrm>
            <a:off x="7457440" y="1794103"/>
            <a:ext cx="384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Total No. of Trainings completed </a:t>
            </a:r>
          </a:p>
          <a:p>
            <a:pPr algn="l"/>
            <a:endParaRPr lang="en-IN" sz="16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E145FC-749E-64B8-1F3F-19AC155E5622}"/>
              </a:ext>
            </a:extLst>
          </p:cNvPr>
          <p:cNvSpPr txBox="1"/>
          <p:nvPr/>
        </p:nvSpPr>
        <p:spPr>
          <a:xfrm>
            <a:off x="7457440" y="1332438"/>
            <a:ext cx="609760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914400">
              <a:spcBef>
                <a:spcPts val="1000"/>
              </a:spcBef>
              <a:spcAft>
                <a:spcPts val="800"/>
              </a:spcAft>
            </a:pPr>
            <a:r>
              <a:rPr lang="en-IN" sz="1600" b="1" dirty="0">
                <a:solidFill>
                  <a:srgbClr val="11497B"/>
                </a:solidFill>
              </a:rPr>
              <a:t>Dashboard Content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E04112-1FCB-D0FD-E939-72BBC81F2C08}"/>
              </a:ext>
            </a:extLst>
          </p:cNvPr>
          <p:cNvSpPr txBox="1"/>
          <p:nvPr/>
        </p:nvSpPr>
        <p:spPr>
          <a:xfrm>
            <a:off x="7460250" y="2293467"/>
            <a:ext cx="384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Total No. of Participants</a:t>
            </a:r>
          </a:p>
          <a:p>
            <a:pPr algn="l"/>
            <a:endParaRPr lang="en-IN" sz="16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2AA952-0DC1-9CA4-DF62-5DF4D2E268C0}"/>
              </a:ext>
            </a:extLst>
          </p:cNvPr>
          <p:cNvSpPr txBox="1"/>
          <p:nvPr/>
        </p:nvSpPr>
        <p:spPr>
          <a:xfrm>
            <a:off x="7489125" y="2810189"/>
            <a:ext cx="384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Training hours</a:t>
            </a:r>
          </a:p>
          <a:p>
            <a:pPr algn="l"/>
            <a:endParaRPr lang="en-IN" sz="16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1D13C2B-5861-3256-E04D-F690F7953B33}"/>
              </a:ext>
            </a:extLst>
          </p:cNvPr>
          <p:cNvSpPr txBox="1"/>
          <p:nvPr/>
        </p:nvSpPr>
        <p:spPr>
          <a:xfrm>
            <a:off x="7526034" y="3326911"/>
            <a:ext cx="384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Trainer score/ Rating </a:t>
            </a:r>
          </a:p>
          <a:p>
            <a:pPr algn="l"/>
            <a:endParaRPr lang="en-IN" sz="16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6B2A537-DCC2-D677-6347-B204DDD2A31E}"/>
              </a:ext>
            </a:extLst>
          </p:cNvPr>
          <p:cNvSpPr txBox="1"/>
          <p:nvPr/>
        </p:nvSpPr>
        <p:spPr>
          <a:xfrm>
            <a:off x="7526034" y="3843633"/>
            <a:ext cx="384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Training Satisfaction Rate</a:t>
            </a:r>
          </a:p>
          <a:p>
            <a:pPr algn="l"/>
            <a:endParaRPr lang="en-IN" sz="16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46775C-20D4-8AA3-75B4-C4E077B14B30}"/>
              </a:ext>
            </a:extLst>
          </p:cNvPr>
          <p:cNvSpPr txBox="1"/>
          <p:nvPr/>
        </p:nvSpPr>
        <p:spPr>
          <a:xfrm>
            <a:off x="7526034" y="4360355"/>
            <a:ext cx="38404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Function-wise training conducted</a:t>
            </a:r>
          </a:p>
          <a:p>
            <a:pPr algn="l"/>
            <a:endParaRPr lang="en-IN" sz="1600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19237B-4DE2-77A5-D4B2-CDDC1656C43C}"/>
              </a:ext>
            </a:extLst>
          </p:cNvPr>
          <p:cNvSpPr txBox="1"/>
          <p:nvPr/>
        </p:nvSpPr>
        <p:spPr>
          <a:xfrm>
            <a:off x="7526034" y="4853931"/>
            <a:ext cx="384048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IN" sz="1600" dirty="0"/>
              <a:t>Individual training dashboard</a:t>
            </a:r>
          </a:p>
          <a:p>
            <a:pPr algn="l"/>
            <a:endParaRPr lang="en-IN" sz="1600" dirty="0"/>
          </a:p>
          <a:p>
            <a:pPr algn="l"/>
            <a:r>
              <a:rPr lang="en-IN" sz="1600" dirty="0"/>
              <a:t>Upcoming training details – month/week</a:t>
            </a:r>
          </a:p>
          <a:p>
            <a:pPr algn="l"/>
            <a:endParaRPr lang="en-IN" sz="1600" dirty="0"/>
          </a:p>
          <a:p>
            <a:pPr algn="l"/>
            <a:r>
              <a:rPr lang="en-IN" sz="1600" dirty="0"/>
              <a:t>Average training time/ person</a:t>
            </a:r>
          </a:p>
          <a:p>
            <a:pPr algn="l"/>
            <a:endParaRPr lang="en-IN" sz="1600" dirty="0"/>
          </a:p>
          <a:p>
            <a:pPr algn="l"/>
            <a:endParaRPr lang="en-IN" sz="1600" dirty="0"/>
          </a:p>
          <a:p>
            <a:pPr algn="l"/>
            <a:endParaRPr lang="en-IN" sz="1600" dirty="0"/>
          </a:p>
        </p:txBody>
      </p:sp>
    </p:spTree>
    <p:extLst>
      <p:ext uri="{BB962C8B-B14F-4D97-AF65-F5344CB8AC3E}">
        <p14:creationId xmlns:p14="http://schemas.microsoft.com/office/powerpoint/2010/main" val="25920684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FD8286-B8D4-B12C-26AA-CD5C097AC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330" y="-26881"/>
            <a:ext cx="8499853" cy="6884881"/>
          </a:xfrm>
          <a:prstGeom prst="rect">
            <a:avLst/>
          </a:prstGeom>
          <a:noFill/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2326C30-AC83-2B3F-6C4E-FC6A3C87D6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225" y="504202"/>
            <a:ext cx="9713913" cy="692773"/>
          </a:xfrm>
        </p:spPr>
        <p:txBody>
          <a:bodyPr/>
          <a:lstStyle/>
          <a:p>
            <a:r>
              <a:rPr lang="en-IN" dirty="0"/>
              <a:t>Workflow</a:t>
            </a:r>
          </a:p>
        </p:txBody>
      </p:sp>
    </p:spTree>
    <p:extLst>
      <p:ext uri="{BB962C8B-B14F-4D97-AF65-F5344CB8AC3E}">
        <p14:creationId xmlns:p14="http://schemas.microsoft.com/office/powerpoint/2010/main" val="2640845554"/>
      </p:ext>
    </p:extLst>
  </p:cSld>
  <p:clrMapOvr>
    <a:masterClrMapping/>
  </p:clrMapOvr>
</p:sld>
</file>

<file path=ppt/theme/theme1.xml><?xml version="1.0" encoding="utf-8"?>
<a:theme xmlns:a="http://schemas.openxmlformats.org/drawingml/2006/main" name="Grundfos 2022">
  <a:themeElements>
    <a:clrScheme name="Grundfos colors 01-17">
      <a:dk1>
        <a:srgbClr val="000000"/>
      </a:dk1>
      <a:lt1>
        <a:srgbClr val="FFFFFF"/>
      </a:lt1>
      <a:dk2>
        <a:srgbClr val="E9F1F7"/>
      </a:dk2>
      <a:lt2>
        <a:srgbClr val="7497B2"/>
      </a:lt2>
      <a:accent1>
        <a:srgbClr val="11497B"/>
      </a:accent1>
      <a:accent2>
        <a:srgbClr val="126AF3"/>
      </a:accent2>
      <a:accent3>
        <a:srgbClr val="47A6FF"/>
      </a:accent3>
      <a:accent4>
        <a:srgbClr val="092844"/>
      </a:accent4>
      <a:accent5>
        <a:srgbClr val="5D7469"/>
      </a:accent5>
      <a:accent6>
        <a:srgbClr val="E3C181"/>
      </a:accent6>
      <a:hlink>
        <a:srgbClr val="126AF3"/>
      </a:hlink>
      <a:folHlink>
        <a:srgbClr val="126AF3"/>
      </a:folHlink>
    </a:clrScheme>
    <a:fontScheme name="Grundfos 2022">
      <a:majorFont>
        <a:latin typeface="Grundfos TheSans Extd Black"/>
        <a:ea typeface=""/>
        <a:cs typeface=""/>
      </a:majorFont>
      <a:minorFont>
        <a:latin typeface="Grundfos TheSans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26AF3"/>
        </a:solidFill>
        <a:ln>
          <a:noFill/>
        </a:ln>
      </a:spPr>
      <a:bodyPr rtlCol="0" anchor="ctr"/>
      <a:lstStyle>
        <a:defPPr algn="ctr">
          <a:defRPr sz="160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  <a:headEnd type="none" w="lg" len="med"/>
          <a:tailEnd type="none" w="lg" len="med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600" smtClean="0"/>
        </a:defPPr>
      </a:lstStyle>
    </a:txDef>
  </a:objectDefaults>
  <a:extraClrSchemeLst/>
  <a:custClrLst>
    <a:custClr name="Blue 1">
      <a:srgbClr val="E9F1F7"/>
    </a:custClr>
    <a:custClr name="Green 1">
      <a:srgbClr val="E7F1E7"/>
    </a:custClr>
    <a:custClr name="Yellow 1">
      <a:srgbClr val="F7EDDB"/>
    </a:custClr>
    <a:custClr name="Red 1">
      <a:srgbClr val="F4E1D4"/>
    </a:custClr>
    <a:custClr name="Dark Blue">
      <a:srgbClr val="092844"/>
    </a:custClr>
    <a:custClr name="Grundfos Blue">
      <a:srgbClr val="11497B"/>
    </a:custClr>
    <a:custClr name="Attention Blue">
      <a:srgbClr val="126AF3"/>
    </a:custClr>
    <a:custClr name="Attention Blue Light">
      <a:srgbClr val="47A6FF"/>
    </a:custClr>
    <a:custClr name="White">
      <a:srgbClr val="FFFFFF"/>
    </a:custClr>
    <a:custClr name="Black">
      <a:srgbClr val="000000"/>
    </a:custClr>
    <a:custClr name="Blue 2">
      <a:srgbClr val="BFD3E3"/>
    </a:custClr>
    <a:custClr name="Green 2">
      <a:srgbClr val="C8DBC8"/>
    </a:custClr>
    <a:custClr name="Yellow 2">
      <a:srgbClr val="F5DAA9"/>
    </a:custClr>
    <a:custClr name="Red 2">
      <a:srgbClr val="EDB99F"/>
    </a:custClr>
    <a:custClr name="BLANK">
      <a:srgbClr val="FFFFFF"/>
    </a:custClr>
    <a:custClr name="Grundfos Blue 80">
      <a:srgbClr val="416D95"/>
    </a:custClr>
    <a:custClr name="Attention Blue 80">
      <a:srgbClr val="4188F5"/>
    </a:custClr>
    <a:custClr name="Attention Blue Light 80">
      <a:srgbClr val="6CB8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BLANK">
      <a:srgbClr val="FFFFFF"/>
    </a:custClr>
    <a:custClr name="Grundfos Blue 60">
      <a:srgbClr val="7092B0"/>
    </a:custClr>
    <a:custClr name="Attention Blue 60">
      <a:srgbClr val="71A6F8"/>
    </a:custClr>
    <a:custClr name="Attention Blue Light 60">
      <a:srgbClr val="91CAFF"/>
    </a:custClr>
    <a:custClr name="BLANK">
      <a:srgbClr val="FFFFFF"/>
    </a:custClr>
    <a:custClr name="Function Red">
      <a:srgbClr val="E33353"/>
    </a:custClr>
    <a:custClr name="Blue 3">
      <a:srgbClr val="7497B2"/>
    </a:custClr>
    <a:custClr name="Green 3">
      <a:srgbClr val="5D7469"/>
    </a:custClr>
    <a:custClr name="Yellow 3">
      <a:srgbClr val="E3C181"/>
    </a:custClr>
    <a:custClr name="Red 3">
      <a:srgbClr val="B75151"/>
    </a:custClr>
    <a:custClr name="BLANK">
      <a:srgbClr val="FFFFFF"/>
    </a:custClr>
    <a:custClr name="Grundfos Blue 40">
      <a:srgbClr val="A0B6CA"/>
    </a:custClr>
    <a:custClr name="Attention Blue 40">
      <a:srgbClr val="A0C3FA"/>
    </a:custClr>
    <a:custClr name="Attention Blue Light 40">
      <a:srgbClr val="B5DBFF"/>
    </a:custClr>
    <a:custClr name="BLANK">
      <a:srgbClr val="FFFFFF"/>
    </a:custClr>
    <a:custClr name="Function Green">
      <a:srgbClr val="4AA22C"/>
    </a:custClr>
    <a:custClr name="Blue 4">
      <a:srgbClr val="092844"/>
    </a:custClr>
    <a:custClr name="Green 4">
      <a:srgbClr val="37453E"/>
    </a:custClr>
    <a:custClr name="Yellow 4">
      <a:srgbClr val="A36B50"/>
    </a:custClr>
    <a:custClr name="Red 4">
      <a:srgbClr val="611E2E"/>
    </a:custClr>
    <a:custClr name="BLANK">
      <a:srgbClr val="FFFFFF"/>
    </a:custClr>
    <a:custClr name="Grundfos Blue 20">
      <a:srgbClr val="CFDBE5"/>
    </a:custClr>
    <a:custClr name="Attention Blue 20">
      <a:srgbClr val="D0E1FD"/>
    </a:custClr>
    <a:custClr name="Attention Blue Light 20">
      <a:srgbClr val="DAEDFF"/>
    </a:custClr>
    <a:custClr name="BLANK">
      <a:srgbClr val="FFFFFF"/>
    </a:custClr>
    <a:custClr name="Function Yellow">
      <a:srgbClr val="F6AA33"/>
    </a:custClr>
  </a:custClrLst>
  <a:extLst>
    <a:ext uri="{05A4C25C-085E-4340-85A3-A5531E510DB2}">
      <thm15:themeFamily xmlns:thm15="http://schemas.microsoft.com/office/thememl/2012/main" name="Grundfos_PowerPoint_Template.potx" id="{5B689BC3-7D75-4CBC-986E-067DA7ABB00B}" vid="{6FB608A6-D745-4A35-8921-7221038130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6285E53-73AF-41DB-8D41-BA0AD6A16702}">
  <we:reference id="wa104380902" version="1.0.0.0" store="en-US" storeType="OMEX"/>
  <we:alternateReferences>
    <we:reference id="wa104380902" version="1.0.0.0" store="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f054ec35-24dd-44c0-b432-ab6889ed4dc1" xsi:nil="true"/>
    <lcf76f155ced4ddcb4097134ff3c332f xmlns="be491821-3f97-4069-a7c0-6804ee079ae6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0D5DD4FE948604C9D070CAE3614768F" ma:contentTypeVersion="14" ma:contentTypeDescription="Opret et nyt dokument." ma:contentTypeScope="" ma:versionID="285ef4d2d3cb312596697bcf251119e1">
  <xsd:schema xmlns:xsd="http://www.w3.org/2001/XMLSchema" xmlns:xs="http://www.w3.org/2001/XMLSchema" xmlns:p="http://schemas.microsoft.com/office/2006/metadata/properties" xmlns:ns2="be491821-3f97-4069-a7c0-6804ee079ae6" xmlns:ns3="6a6d6fe2-8239-4284-b483-4fb4f6ddcd96" xmlns:ns4="f054ec35-24dd-44c0-b432-ab6889ed4dc1" targetNamespace="http://schemas.microsoft.com/office/2006/metadata/properties" ma:root="true" ma:fieldsID="1d01710d145fc601db08a91aa7f87d3c" ns2:_="" ns3:_="" ns4:_="">
    <xsd:import namespace="be491821-3f97-4069-a7c0-6804ee079ae6"/>
    <xsd:import namespace="6a6d6fe2-8239-4284-b483-4fb4f6ddcd96"/>
    <xsd:import namespace="f054ec35-24dd-44c0-b432-ab6889ed4dc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lcf76f155ced4ddcb4097134ff3c332f" minOccurs="0"/>
                <xsd:element ref="ns4:TaxCatchAll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e491821-3f97-4069-a7c0-6804ee079ae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lcf76f155ced4ddcb4097134ff3c332f" ma:index="19" nillable="true" ma:taxonomy="true" ma:internalName="lcf76f155ced4ddcb4097134ff3c332f" ma:taxonomyFieldName="MediaServiceImageTags" ma:displayName="Billedmærker" ma:readOnly="false" ma:fieldId="{5cf76f15-5ced-4ddc-b409-7134ff3c332f}" ma:taxonomyMulti="true" ma:sspId="1e24f276-14dc-4e54-a0cf-bc34c614c50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6d6fe2-8239-4284-b483-4fb4f6ddcd96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Delt med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Delt med detaljer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054ec35-24dd-44c0-b432-ab6889ed4dc1" elementFormDefault="qualified">
    <xsd:import namespace="http://schemas.microsoft.com/office/2006/documentManagement/types"/>
    <xsd:import namespace="http://schemas.microsoft.com/office/infopath/2007/PartnerControls"/>
    <xsd:element name="TaxCatchAll" ma:index="20" nillable="true" ma:displayName="Taxonomy Catch All Column" ma:hidden="true" ma:list="{05ceac5e-9f7e-4428-b00d-9e56f4f08456}" ma:internalName="TaxCatchAll" ma:showField="CatchAllData" ma:web="6a6d6fe2-8239-4284-b483-4fb4f6ddcd9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dhol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8FC168-16B1-4D55-AD48-6C92093A37DC}">
  <ds:schemaRefs>
    <ds:schemaRef ds:uri="http://schemas.microsoft.com/office/2006/metadata/properties"/>
    <ds:schemaRef ds:uri="http://schemas.microsoft.com/office/infopath/2007/PartnerControls"/>
    <ds:schemaRef ds:uri="f054ec35-24dd-44c0-b432-ab6889ed4dc1"/>
    <ds:schemaRef ds:uri="5e47fbc5-45d3-4567-aa93-eed88f1ff536"/>
    <ds:schemaRef ds:uri="be491821-3f97-4069-a7c0-6804ee079ae6"/>
  </ds:schemaRefs>
</ds:datastoreItem>
</file>

<file path=customXml/itemProps2.xml><?xml version="1.0" encoding="utf-8"?>
<ds:datastoreItem xmlns:ds="http://schemas.openxmlformats.org/officeDocument/2006/customXml" ds:itemID="{6DE6731F-06D2-4F1B-AD6A-51F79169DA2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CCD32C1-222C-462E-B705-4ED780BAC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e491821-3f97-4069-a7c0-6804ee079ae6"/>
    <ds:schemaRef ds:uri="6a6d6fe2-8239-4284-b483-4fb4f6ddcd96"/>
    <ds:schemaRef ds:uri="f054ec35-24dd-44c0-b432-ab6889ed4dc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1205</TotalTime>
  <Words>299</Words>
  <Application>Microsoft Office PowerPoint</Application>
  <PresentationFormat>Widescreen</PresentationFormat>
  <Paragraphs>75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Grundfos TheSans Extd Black</vt:lpstr>
      <vt:lpstr>Grundfos TheSans ExtraBold</vt:lpstr>
      <vt:lpstr>Calibri</vt:lpstr>
      <vt:lpstr>Grundfos TheSans SemiLight</vt:lpstr>
      <vt:lpstr>Yu Gothic</vt:lpstr>
      <vt:lpstr>Grundfos 2022</vt:lpstr>
      <vt:lpstr>TRAINING MANAGEMENT MODULE WORKFLOW</vt:lpstr>
      <vt:lpstr>WORKFLOW</vt:lpstr>
      <vt:lpstr>WORKFLOW</vt:lpstr>
      <vt:lpstr>Pre and Post Questionnaire</vt:lpstr>
      <vt:lpstr>Effectiveness Evaluation form</vt:lpstr>
      <vt:lpstr>Dashboard</vt:lpstr>
      <vt:lpstr>Workflow</vt:lpstr>
    </vt:vector>
  </TitlesOfParts>
  <Company>Grundfos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 MANAGEMENT MODULE</dc:title>
  <dc:creator>Divya Sundaramoorthi</dc:creator>
  <cp:keywords>2022</cp:keywords>
  <cp:lastModifiedBy>Delta</cp:lastModifiedBy>
  <cp:revision>20</cp:revision>
  <dcterms:created xsi:type="dcterms:W3CDTF">2023-10-27T10:35:11Z</dcterms:created>
  <dcterms:modified xsi:type="dcterms:W3CDTF">2024-02-21T04:46:00Z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0x01010000D5DD4FE948604C9D070CAE3614768F</vt:lpwstr>
  </property>
  <property fmtid="{D5CDD505-2E9C-101B-9397-08002B2CF9AE}" pid="3" name="MediaServiceImageTags">
    <vt:lpwstr/>
  </property>
</Properties>
</file>

<file path=docProps/thumbnail.jpeg>
</file>